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9" r:id="rId4"/>
    <p:sldId id="258" r:id="rId5"/>
    <p:sldId id="259" r:id="rId6"/>
    <p:sldId id="270" r:id="rId7"/>
    <p:sldId id="260" r:id="rId8"/>
    <p:sldId id="271" r:id="rId9"/>
    <p:sldId id="262" r:id="rId10"/>
    <p:sldId id="272" r:id="rId11"/>
    <p:sldId id="263" r:id="rId12"/>
    <p:sldId id="273" r:id="rId13"/>
    <p:sldId id="264" r:id="rId14"/>
    <p:sldId id="268" r:id="rId15"/>
    <p:sldId id="267" r:id="rId16"/>
    <p:sldId id="265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00"/>
    <p:restoredTop sz="94694"/>
  </p:normalViewPr>
  <p:slideViewPr>
    <p:cSldViewPr snapToGrid="0">
      <p:cViewPr>
        <p:scale>
          <a:sx n="94" d="100"/>
          <a:sy n="94" d="100"/>
        </p:scale>
        <p:origin x="1456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jpeg>
</file>

<file path=ppt/media/image19.jpeg>
</file>

<file path=ppt/media/image2.png>
</file>

<file path=ppt/media/image2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0874C-2187-10F3-DC13-A10A615D6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08030-E0C2-BFE7-FA19-E9F6279EA3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81F3E-AB5A-4C78-1A1E-BA39AE725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D5E78-2ECA-37E2-E17A-74D0E7D20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7A80D-56F2-69EA-CC84-F5623EE8D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61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DA02E-08A0-1068-336A-F42B4A3F3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2105B4-F91A-8E53-ED21-FB0F29A4A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909AC-8FFE-E83C-6B39-BADA71CA5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77AE2-7951-F6F4-BDC5-3ECFBCFCA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3F3F8-1492-8906-8E79-6E77A9FDF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323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542103-F550-6B26-B680-414784DBC5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7955F3-6F09-9B6C-3D19-6812786FD4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9C6C5-580B-0A3E-6EDC-55812DC4D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5F026-5C8C-3EB4-0FA0-91D412104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E6D4A-2B5A-707D-BD29-015BD297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21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2133F-420B-00BF-A83B-F89AA5B63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B8296-2DE4-8EEA-99C5-74577A87A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A0825-76C1-F213-CE68-801528D31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42B3E-9081-A055-A386-9D2EC4E68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3B600-EFD0-E08E-5A8D-A619FE40E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59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55CE-9A14-F5FE-5DBE-B3D85F86A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AF2FE-AAE4-9B51-BFA9-9771040AD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F98D7-C863-2AD3-9524-658A250B6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5369B-9A71-9BEA-DC19-C9E039866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38F1C-EEC9-1B78-A586-58C116980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646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E445A-9045-0EED-FA91-E14BDB6C9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C9EA2-6E80-D0E3-F5D4-9AE188345A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26E0B4-C0A2-BE8F-742C-5C50EB7736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03D120-F29F-C137-EF7D-FA4CF88F1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305201-1BDE-4473-B8CF-3F8595918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DF2AB0-1CED-B280-E944-AE1D8D7BF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476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0A3CE-8283-A6D8-AA5C-7DCDB9487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5BC0AC-0DE5-0332-9CE5-BAFEB7C408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1F15BD-3CF4-7B8B-6BAF-A11AC8AD3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56CBAD-D6B0-CD02-E830-863E730005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B828DA-069A-16E5-F74B-EBFF9D7DEE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EA6AEE-3DB2-55BA-24B3-7B6288E76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C03C2E-965B-BDF7-BC59-E861CF7A9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C3AA9A-D206-3D70-BF2A-ED827E0F7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97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99FF9-E25F-FF62-81DF-8125B7266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2BD76-3E8C-3462-ABA8-8BC8FA5B9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0B0423-9EFA-BE6A-D033-B269FD8D1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9C49BF-3030-A744-37CB-370EE65E3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42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0DB3C1-595D-ECA1-F4A1-0D6FEDB54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0DBDB-4A25-37DC-7884-F077CC9DE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51C6DB-FA2C-EBE1-73DF-DD2C10C0C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138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A3487-54B9-AF1E-02D7-74992BC2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E889D-6F6E-775B-31D9-319D7E4E6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32446D-114D-BD3C-1E86-35C6220640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29EDD9-6D4D-2325-377A-86CE6383F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BE627A-6A53-4B96-06E2-C71696A21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A8CDF-8906-0595-3479-027AC0A6E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352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B31C1-A2B0-D7FF-69F4-0027E0D0E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A97F45-CC53-36B2-63D8-D840BF7A97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7A34D5-F686-07EA-9E40-3A96BE4529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DE2B15-A34C-3CD7-DF83-3BD518390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C3002E-F06E-D2D1-1C3B-003E263C2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9BD4A2-F15B-281C-1D6B-1B14DA663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00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C47D63-D89C-F9B9-AAE6-01A593A40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F39D8-30D5-18BA-3588-52529F7D9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9087A-6713-BF43-E26C-CF96C420D2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ED8C7-2D48-6240-A699-9C477F3CDE32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54AB3-198D-E747-5E17-1EC33F9CB7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533234-A2A0-36E4-E236-922207FEA2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6F7F7-44C4-C141-8F5A-734ECFC21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423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hyperlink" Target="https://www.weather.gov/media/zhu/ZHU_Training_Page/thunderstorm_stuff/Thunderstorms/thunderstorms.pdf" TargetMode="External"/><Relationship Id="rId4" Type="http://schemas.openxmlformats.org/officeDocument/2006/relationships/hyperlink" Target="https://inside.nssl.noaa.gov/nsslnews/wp-content/uploads/sites/21/2023/06/unnamed.pn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ECDA5F2-CAEA-11BC-CA3F-C99EE6FA2A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193" y="711872"/>
            <a:ext cx="11147613" cy="1712887"/>
          </a:xfr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txBody>
          <a:bodyPr anchor="ctr">
            <a:noAutofit/>
          </a:bodyPr>
          <a:lstStyle/>
          <a:p>
            <a:pPr algn="l"/>
            <a:r>
              <a:rPr lang="en-US" sz="4400" b="1" dirty="0"/>
              <a:t>Medium-Range Excessive Rainfall Prediction with 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992078-FE2A-7659-99F8-4D609FBCB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388" y="4905632"/>
            <a:ext cx="1579432" cy="1579432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6BA30B7C-09C2-F593-D38D-612EA32B6083}"/>
              </a:ext>
            </a:extLst>
          </p:cNvPr>
          <p:cNvSpPr txBox="1">
            <a:spLocks/>
          </p:cNvSpPr>
          <p:nvPr/>
        </p:nvSpPr>
        <p:spPr>
          <a:xfrm>
            <a:off x="3903503" y="5037211"/>
            <a:ext cx="7973187" cy="144785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40000"/>
              </a:lnSpc>
            </a:pPr>
            <a:r>
              <a:rPr lang="en-US" sz="2800" b="1" dirty="0"/>
              <a:t>EGU General Assembly, AS 1.1</a:t>
            </a:r>
            <a:br>
              <a:rPr lang="en-US" sz="2800" b="1" dirty="0"/>
            </a:br>
            <a:r>
              <a:rPr lang="en-US" sz="2800" i="1" dirty="0"/>
              <a:t>15 April 2024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3EA2A69-5D63-753B-A335-BE8ABF2A3F07}"/>
              </a:ext>
            </a:extLst>
          </p:cNvPr>
          <p:cNvSpPr txBox="1">
            <a:spLocks/>
          </p:cNvSpPr>
          <p:nvPr/>
        </p:nvSpPr>
        <p:spPr>
          <a:xfrm>
            <a:off x="461048" y="2675385"/>
            <a:ext cx="11208758" cy="1579432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 fontScale="2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40000"/>
              </a:lnSpc>
              <a:spcBef>
                <a:spcPts val="0"/>
              </a:spcBef>
            </a:pPr>
            <a:r>
              <a:rPr lang="en-US" sz="12800" b="1" dirty="0"/>
              <a:t>Dr. Aaron J. Hill</a:t>
            </a:r>
            <a:r>
              <a:rPr lang="en-US" sz="12800" baseline="30000" dirty="0"/>
              <a:t>1,2</a:t>
            </a:r>
            <a:r>
              <a:rPr lang="en-US" sz="12800" b="1" dirty="0"/>
              <a:t> and Dr. Russ S. Schumacher</a:t>
            </a:r>
            <a:r>
              <a:rPr lang="en-US" sz="12800" baseline="30000" dirty="0"/>
              <a:t>3</a:t>
            </a:r>
          </a:p>
          <a:p>
            <a:pPr algn="l">
              <a:lnSpc>
                <a:spcPct val="140000"/>
              </a:lnSpc>
              <a:spcBef>
                <a:spcPts val="0"/>
              </a:spcBef>
            </a:pPr>
            <a:br>
              <a:rPr lang="en-US" sz="4000" b="1" dirty="0"/>
            </a:br>
            <a:r>
              <a:rPr lang="en-US" sz="7200" baseline="30000" dirty="0"/>
              <a:t>1</a:t>
            </a:r>
            <a:r>
              <a:rPr lang="en-US" sz="7200" i="1" dirty="0"/>
              <a:t>School of Meteorology, University of Oklahoma</a:t>
            </a:r>
          </a:p>
          <a:p>
            <a:pPr algn="l">
              <a:lnSpc>
                <a:spcPct val="140000"/>
              </a:lnSpc>
              <a:spcBef>
                <a:spcPts val="0"/>
              </a:spcBef>
            </a:pPr>
            <a:r>
              <a:rPr lang="en-US" sz="7200" i="1" baseline="30000" dirty="0"/>
              <a:t>2</a:t>
            </a:r>
            <a:r>
              <a:rPr lang="en-US" sz="7200" i="1" dirty="0"/>
              <a:t>NSF AI Institute for Research on Trustworthy AI in Weather, Climate, and Coastal Oceanography (AI2ES)</a:t>
            </a:r>
          </a:p>
          <a:p>
            <a:pPr algn="l">
              <a:lnSpc>
                <a:spcPct val="140000"/>
              </a:lnSpc>
              <a:spcBef>
                <a:spcPts val="0"/>
              </a:spcBef>
            </a:pPr>
            <a:r>
              <a:rPr lang="en-US" sz="7200" i="1" baseline="30000" dirty="0"/>
              <a:t>3</a:t>
            </a:r>
            <a:r>
              <a:rPr lang="en-US" sz="7200" i="1" dirty="0"/>
              <a:t>Department of Atmospheric Science, Colorado State University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41F0ED-E5A4-8EE7-BFEC-47D3D97CA2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780"/>
          <a:stretch/>
        </p:blipFill>
        <p:spPr>
          <a:xfrm>
            <a:off x="2251363" y="4905632"/>
            <a:ext cx="1652140" cy="16062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09D8AA-EA3C-F4DA-1939-60127F32A14F}"/>
              </a:ext>
            </a:extLst>
          </p:cNvPr>
          <p:cNvSpPr txBox="1"/>
          <p:nvPr/>
        </p:nvSpPr>
        <p:spPr>
          <a:xfrm>
            <a:off x="6044407" y="6333642"/>
            <a:ext cx="7260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en-US" sz="1200" b="1" i="0" u="none" strike="noStrike" dirty="0">
                <a:effectLst/>
                <a:latin typeface="Helvetica" pitchFamily="2" charset="0"/>
              </a:rPr>
              <a:t>Research supported by NOAA JTTI grant NA21OAR4590187</a:t>
            </a:r>
            <a:r>
              <a:rPr lang="en-US" sz="1200" b="0" i="0" dirty="0">
                <a:effectLst/>
                <a:latin typeface="Helvetica" pitchFamily="2" charset="0"/>
              </a:rPr>
              <a:t>​</a:t>
            </a:r>
            <a:endParaRPr lang="en-US" sz="1200" b="0" i="0" dirty="0">
              <a:effectLst/>
              <a:latin typeface="Segoe UI" panose="020B0502040204020203" pitchFamily="34" charset="0"/>
            </a:endParaRPr>
          </a:p>
          <a:p>
            <a:pPr algn="ctr" rtl="0" fontAlgn="base"/>
            <a:r>
              <a:rPr lang="is-IS" sz="1200" b="0" i="0" dirty="0">
                <a:effectLst/>
                <a:latin typeface="Helvetica" pitchFamily="2" charset="0"/>
              </a:rPr>
              <a:t>​</a:t>
            </a:r>
            <a:endParaRPr lang="is-IS" sz="1200" b="0" i="0" dirty="0"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53327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Shift from deterministic to ensemble framework</a:t>
            </a: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725F4C4D-BAA8-400A-5457-3D809B2B03D9}"/>
              </a:ext>
            </a:extLst>
          </p:cNvPr>
          <p:cNvSpPr/>
          <p:nvPr/>
        </p:nvSpPr>
        <p:spPr>
          <a:xfrm>
            <a:off x="5849156" y="3712387"/>
            <a:ext cx="330200" cy="27271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63EFA10-3255-9CA3-6DE3-C86F9E148DC4}"/>
              </a:ext>
            </a:extLst>
          </p:cNvPr>
          <p:cNvSpPr txBox="1"/>
          <p:nvPr/>
        </p:nvSpPr>
        <p:spPr>
          <a:xfrm>
            <a:off x="1289460" y="1306744"/>
            <a:ext cx="10259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Probabilities map to categories </a:t>
            </a:r>
            <a:r>
              <a:rPr lang="en-US" sz="3200" dirty="0">
                <a:solidFill>
                  <a:srgbClr val="FF0000"/>
                </a:solidFill>
                <a:sym typeface="Wingdings" pitchFamily="2" charset="2"/>
              </a:rPr>
              <a:t> used deterministically!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39D77D4-B119-54A5-3A20-A2F4A8B3DBC7}"/>
              </a:ext>
            </a:extLst>
          </p:cNvPr>
          <p:cNvSpPr txBox="1"/>
          <p:nvPr/>
        </p:nvSpPr>
        <p:spPr>
          <a:xfrm>
            <a:off x="313984" y="6127234"/>
            <a:ext cx="3521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Hill and Schumacher, 2024 (in prep)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891AF70-32FE-42E4-C4F7-2155111F55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2" r="50000" b="1451"/>
          <a:stretch/>
        </p:blipFill>
        <p:spPr bwMode="auto">
          <a:xfrm>
            <a:off x="642937" y="2077373"/>
            <a:ext cx="4888201" cy="3542742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raphic not available">
            <a:extLst>
              <a:ext uri="{FF2B5EF4-FFF2-40B4-BE49-F238E27FC236}">
                <a16:creationId xmlns:a16="http://schemas.microsoft.com/office/drawing/2014/main" id="{3F03A497-05F9-DA4D-AB26-C63DC60E8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374" y="2077373"/>
            <a:ext cx="5051687" cy="3542742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6217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>
            <a:extLst>
              <a:ext uri="{FF2B5EF4-FFF2-40B4-BE49-F238E27FC236}">
                <a16:creationId xmlns:a16="http://schemas.microsoft.com/office/drawing/2014/main" id="{B3EE5EC1-4E0E-265D-F779-35A9447DAC92}"/>
              </a:ext>
            </a:extLst>
          </p:cNvPr>
          <p:cNvSpPr/>
          <p:nvPr/>
        </p:nvSpPr>
        <p:spPr>
          <a:xfrm>
            <a:off x="1725305" y="3429000"/>
            <a:ext cx="1754495" cy="1281498"/>
          </a:xfrm>
          <a:custGeom>
            <a:avLst/>
            <a:gdLst>
              <a:gd name="connsiteX0" fmla="*/ 357495 w 3014005"/>
              <a:gd name="connsiteY0" fmla="*/ 1041534 h 2259532"/>
              <a:gd name="connsiteX1" fmla="*/ 1348095 w 3014005"/>
              <a:gd name="connsiteY1" fmla="*/ 134 h 2259532"/>
              <a:gd name="connsiteX2" fmla="*/ 3011795 w 3014005"/>
              <a:gd name="connsiteY2" fmla="*/ 978034 h 2259532"/>
              <a:gd name="connsiteX3" fmla="*/ 1665595 w 3014005"/>
              <a:gd name="connsiteY3" fmla="*/ 2222634 h 2259532"/>
              <a:gd name="connsiteX4" fmla="*/ 78095 w 3014005"/>
              <a:gd name="connsiteY4" fmla="*/ 1854334 h 2259532"/>
              <a:gd name="connsiteX5" fmla="*/ 357495 w 3014005"/>
              <a:gd name="connsiteY5" fmla="*/ 1041534 h 2259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14005" h="2259532">
                <a:moveTo>
                  <a:pt x="357495" y="1041534"/>
                </a:moveTo>
                <a:cubicBezTo>
                  <a:pt x="569162" y="732501"/>
                  <a:pt x="905712" y="10717"/>
                  <a:pt x="1348095" y="134"/>
                </a:cubicBezTo>
                <a:cubicBezTo>
                  <a:pt x="1790478" y="-10449"/>
                  <a:pt x="2958878" y="607617"/>
                  <a:pt x="3011795" y="978034"/>
                </a:cubicBezTo>
                <a:cubicBezTo>
                  <a:pt x="3064712" y="1348451"/>
                  <a:pt x="2154545" y="2076584"/>
                  <a:pt x="1665595" y="2222634"/>
                </a:cubicBezTo>
                <a:cubicBezTo>
                  <a:pt x="1176645" y="2368684"/>
                  <a:pt x="296112" y="2046951"/>
                  <a:pt x="78095" y="1854334"/>
                </a:cubicBezTo>
                <a:cubicBezTo>
                  <a:pt x="-139922" y="1661717"/>
                  <a:pt x="145828" y="1350567"/>
                  <a:pt x="357495" y="1041534"/>
                </a:cubicBezTo>
                <a:close/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FDEAECE-856A-146E-845E-F6FDCB397F89}"/>
              </a:ext>
            </a:extLst>
          </p:cNvPr>
          <p:cNvSpPr/>
          <p:nvPr/>
        </p:nvSpPr>
        <p:spPr>
          <a:xfrm>
            <a:off x="2501900" y="3618416"/>
            <a:ext cx="5397500" cy="534484"/>
          </a:xfrm>
          <a:custGeom>
            <a:avLst/>
            <a:gdLst>
              <a:gd name="connsiteX0" fmla="*/ 0 w 5397500"/>
              <a:gd name="connsiteY0" fmla="*/ 534484 h 534484"/>
              <a:gd name="connsiteX1" fmla="*/ 88900 w 5397500"/>
              <a:gd name="connsiteY1" fmla="*/ 509084 h 534484"/>
              <a:gd name="connsiteX2" fmla="*/ 152400 w 5397500"/>
              <a:gd name="connsiteY2" fmla="*/ 470984 h 534484"/>
              <a:gd name="connsiteX3" fmla="*/ 254000 w 5397500"/>
              <a:gd name="connsiteY3" fmla="*/ 445584 h 534484"/>
              <a:gd name="connsiteX4" fmla="*/ 304800 w 5397500"/>
              <a:gd name="connsiteY4" fmla="*/ 420184 h 534484"/>
              <a:gd name="connsiteX5" fmla="*/ 355600 w 5397500"/>
              <a:gd name="connsiteY5" fmla="*/ 407484 h 534484"/>
              <a:gd name="connsiteX6" fmla="*/ 482600 w 5397500"/>
              <a:gd name="connsiteY6" fmla="*/ 382084 h 534484"/>
              <a:gd name="connsiteX7" fmla="*/ 596900 w 5397500"/>
              <a:gd name="connsiteY7" fmla="*/ 356684 h 534484"/>
              <a:gd name="connsiteX8" fmla="*/ 774700 w 5397500"/>
              <a:gd name="connsiteY8" fmla="*/ 331284 h 534484"/>
              <a:gd name="connsiteX9" fmla="*/ 825500 w 5397500"/>
              <a:gd name="connsiteY9" fmla="*/ 318584 h 534484"/>
              <a:gd name="connsiteX10" fmla="*/ 889000 w 5397500"/>
              <a:gd name="connsiteY10" fmla="*/ 305884 h 534484"/>
              <a:gd name="connsiteX11" fmla="*/ 990600 w 5397500"/>
              <a:gd name="connsiteY11" fmla="*/ 280484 h 534484"/>
              <a:gd name="connsiteX12" fmla="*/ 1054100 w 5397500"/>
              <a:gd name="connsiteY12" fmla="*/ 267784 h 534484"/>
              <a:gd name="connsiteX13" fmla="*/ 1206500 w 5397500"/>
              <a:gd name="connsiteY13" fmla="*/ 242384 h 534484"/>
              <a:gd name="connsiteX14" fmla="*/ 1244600 w 5397500"/>
              <a:gd name="connsiteY14" fmla="*/ 229684 h 534484"/>
              <a:gd name="connsiteX15" fmla="*/ 1409700 w 5397500"/>
              <a:gd name="connsiteY15" fmla="*/ 204284 h 534484"/>
              <a:gd name="connsiteX16" fmla="*/ 1498600 w 5397500"/>
              <a:gd name="connsiteY16" fmla="*/ 178884 h 534484"/>
              <a:gd name="connsiteX17" fmla="*/ 1600200 w 5397500"/>
              <a:gd name="connsiteY17" fmla="*/ 166184 h 534484"/>
              <a:gd name="connsiteX18" fmla="*/ 1638300 w 5397500"/>
              <a:gd name="connsiteY18" fmla="*/ 153484 h 534484"/>
              <a:gd name="connsiteX19" fmla="*/ 1905000 w 5397500"/>
              <a:gd name="connsiteY19" fmla="*/ 128084 h 534484"/>
              <a:gd name="connsiteX20" fmla="*/ 2108200 w 5397500"/>
              <a:gd name="connsiteY20" fmla="*/ 102684 h 534484"/>
              <a:gd name="connsiteX21" fmla="*/ 2184400 w 5397500"/>
              <a:gd name="connsiteY21" fmla="*/ 89984 h 534484"/>
              <a:gd name="connsiteX22" fmla="*/ 2476500 w 5397500"/>
              <a:gd name="connsiteY22" fmla="*/ 64584 h 534484"/>
              <a:gd name="connsiteX23" fmla="*/ 2679700 w 5397500"/>
              <a:gd name="connsiteY23" fmla="*/ 39184 h 534484"/>
              <a:gd name="connsiteX24" fmla="*/ 4889500 w 5397500"/>
              <a:gd name="connsiteY24" fmla="*/ 51884 h 534484"/>
              <a:gd name="connsiteX25" fmla="*/ 5080000 w 5397500"/>
              <a:gd name="connsiteY25" fmla="*/ 39184 h 534484"/>
              <a:gd name="connsiteX26" fmla="*/ 5168900 w 5397500"/>
              <a:gd name="connsiteY26" fmla="*/ 13784 h 534484"/>
              <a:gd name="connsiteX27" fmla="*/ 5397500 w 5397500"/>
              <a:gd name="connsiteY27" fmla="*/ 1084 h 534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397500" h="534484">
                <a:moveTo>
                  <a:pt x="0" y="534484"/>
                </a:moveTo>
                <a:cubicBezTo>
                  <a:pt x="29633" y="526017"/>
                  <a:pt x="60452" y="520938"/>
                  <a:pt x="88900" y="509084"/>
                </a:cubicBezTo>
                <a:cubicBezTo>
                  <a:pt x="111686" y="499590"/>
                  <a:pt x="129361" y="479845"/>
                  <a:pt x="152400" y="470984"/>
                </a:cubicBezTo>
                <a:cubicBezTo>
                  <a:pt x="184982" y="458452"/>
                  <a:pt x="222776" y="461196"/>
                  <a:pt x="254000" y="445584"/>
                </a:cubicBezTo>
                <a:cubicBezTo>
                  <a:pt x="270933" y="437117"/>
                  <a:pt x="287073" y="426831"/>
                  <a:pt x="304800" y="420184"/>
                </a:cubicBezTo>
                <a:cubicBezTo>
                  <a:pt x="321143" y="414055"/>
                  <a:pt x="338533" y="411141"/>
                  <a:pt x="355600" y="407484"/>
                </a:cubicBezTo>
                <a:cubicBezTo>
                  <a:pt x="397813" y="398438"/>
                  <a:pt x="440717" y="392555"/>
                  <a:pt x="482600" y="382084"/>
                </a:cubicBezTo>
                <a:cubicBezTo>
                  <a:pt x="523052" y="371971"/>
                  <a:pt x="554980" y="363133"/>
                  <a:pt x="596900" y="356684"/>
                </a:cubicBezTo>
                <a:cubicBezTo>
                  <a:pt x="698352" y="341076"/>
                  <a:pt x="684224" y="349379"/>
                  <a:pt x="774700" y="331284"/>
                </a:cubicBezTo>
                <a:cubicBezTo>
                  <a:pt x="791816" y="327861"/>
                  <a:pt x="808461" y="322370"/>
                  <a:pt x="825500" y="318584"/>
                </a:cubicBezTo>
                <a:cubicBezTo>
                  <a:pt x="846572" y="313901"/>
                  <a:pt x="867967" y="310738"/>
                  <a:pt x="889000" y="305884"/>
                </a:cubicBezTo>
                <a:cubicBezTo>
                  <a:pt x="923015" y="298034"/>
                  <a:pt x="956369" y="287330"/>
                  <a:pt x="990600" y="280484"/>
                </a:cubicBezTo>
                <a:cubicBezTo>
                  <a:pt x="1011767" y="276251"/>
                  <a:pt x="1032843" y="271535"/>
                  <a:pt x="1054100" y="267784"/>
                </a:cubicBezTo>
                <a:cubicBezTo>
                  <a:pt x="1104817" y="258834"/>
                  <a:pt x="1157642" y="258670"/>
                  <a:pt x="1206500" y="242384"/>
                </a:cubicBezTo>
                <a:cubicBezTo>
                  <a:pt x="1219200" y="238151"/>
                  <a:pt x="1231532" y="232588"/>
                  <a:pt x="1244600" y="229684"/>
                </a:cubicBezTo>
                <a:cubicBezTo>
                  <a:pt x="1276318" y="222636"/>
                  <a:pt x="1381342" y="208335"/>
                  <a:pt x="1409700" y="204284"/>
                </a:cubicBezTo>
                <a:cubicBezTo>
                  <a:pt x="1439897" y="194218"/>
                  <a:pt x="1466706" y="184200"/>
                  <a:pt x="1498600" y="178884"/>
                </a:cubicBezTo>
                <a:cubicBezTo>
                  <a:pt x="1532266" y="173273"/>
                  <a:pt x="1566333" y="170417"/>
                  <a:pt x="1600200" y="166184"/>
                </a:cubicBezTo>
                <a:cubicBezTo>
                  <a:pt x="1612900" y="161951"/>
                  <a:pt x="1625129" y="155879"/>
                  <a:pt x="1638300" y="153484"/>
                </a:cubicBezTo>
                <a:cubicBezTo>
                  <a:pt x="1722977" y="138088"/>
                  <a:pt x="1821813" y="136690"/>
                  <a:pt x="1905000" y="128084"/>
                </a:cubicBezTo>
                <a:cubicBezTo>
                  <a:pt x="1972898" y="121060"/>
                  <a:pt x="2040868" y="113906"/>
                  <a:pt x="2108200" y="102684"/>
                </a:cubicBezTo>
                <a:cubicBezTo>
                  <a:pt x="2133600" y="98451"/>
                  <a:pt x="2158848" y="93178"/>
                  <a:pt x="2184400" y="89984"/>
                </a:cubicBezTo>
                <a:cubicBezTo>
                  <a:pt x="2271723" y="79069"/>
                  <a:pt x="2391711" y="71106"/>
                  <a:pt x="2476500" y="64584"/>
                </a:cubicBezTo>
                <a:cubicBezTo>
                  <a:pt x="2539240" y="54127"/>
                  <a:pt x="2618651" y="39184"/>
                  <a:pt x="2679700" y="39184"/>
                </a:cubicBezTo>
                <a:lnTo>
                  <a:pt x="4889500" y="51884"/>
                </a:lnTo>
                <a:cubicBezTo>
                  <a:pt x="4953000" y="47651"/>
                  <a:pt x="5016709" y="45846"/>
                  <a:pt x="5080000" y="39184"/>
                </a:cubicBezTo>
                <a:cubicBezTo>
                  <a:pt x="5146635" y="32170"/>
                  <a:pt x="5112057" y="25153"/>
                  <a:pt x="5168900" y="13784"/>
                </a:cubicBezTo>
                <a:cubicBezTo>
                  <a:pt x="5265328" y="-5502"/>
                  <a:pt x="5287868" y="1084"/>
                  <a:pt x="5397500" y="1084"/>
                </a:cubicBezTo>
              </a:path>
            </a:pathLst>
          </a:custGeom>
          <a:noFill/>
          <a:ln w="38100">
            <a:solidFill>
              <a:srgbClr val="0070C0">
                <a:alpha val="5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Shift from deterministic to ensemble framework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C25FD2E8-7083-CDF5-32BD-04F1E2D06545}"/>
              </a:ext>
            </a:extLst>
          </p:cNvPr>
          <p:cNvSpPr/>
          <p:nvPr/>
        </p:nvSpPr>
        <p:spPr>
          <a:xfrm>
            <a:off x="8013700" y="1303867"/>
            <a:ext cx="1866900" cy="5008033"/>
          </a:xfrm>
          <a:custGeom>
            <a:avLst/>
            <a:gdLst>
              <a:gd name="connsiteX0" fmla="*/ 357495 w 3014005"/>
              <a:gd name="connsiteY0" fmla="*/ 1041534 h 2259532"/>
              <a:gd name="connsiteX1" fmla="*/ 1348095 w 3014005"/>
              <a:gd name="connsiteY1" fmla="*/ 134 h 2259532"/>
              <a:gd name="connsiteX2" fmla="*/ 3011795 w 3014005"/>
              <a:gd name="connsiteY2" fmla="*/ 978034 h 2259532"/>
              <a:gd name="connsiteX3" fmla="*/ 1665595 w 3014005"/>
              <a:gd name="connsiteY3" fmla="*/ 2222634 h 2259532"/>
              <a:gd name="connsiteX4" fmla="*/ 78095 w 3014005"/>
              <a:gd name="connsiteY4" fmla="*/ 1854334 h 2259532"/>
              <a:gd name="connsiteX5" fmla="*/ 357495 w 3014005"/>
              <a:gd name="connsiteY5" fmla="*/ 1041534 h 2259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14005" h="2259532">
                <a:moveTo>
                  <a:pt x="357495" y="1041534"/>
                </a:moveTo>
                <a:cubicBezTo>
                  <a:pt x="569162" y="732501"/>
                  <a:pt x="905712" y="10717"/>
                  <a:pt x="1348095" y="134"/>
                </a:cubicBezTo>
                <a:cubicBezTo>
                  <a:pt x="1790478" y="-10449"/>
                  <a:pt x="2958878" y="607617"/>
                  <a:pt x="3011795" y="978034"/>
                </a:cubicBezTo>
                <a:cubicBezTo>
                  <a:pt x="3064712" y="1348451"/>
                  <a:pt x="2154545" y="2076584"/>
                  <a:pt x="1665595" y="2222634"/>
                </a:cubicBezTo>
                <a:cubicBezTo>
                  <a:pt x="1176645" y="2368684"/>
                  <a:pt x="296112" y="2046951"/>
                  <a:pt x="78095" y="1854334"/>
                </a:cubicBezTo>
                <a:cubicBezTo>
                  <a:pt x="-139922" y="1661717"/>
                  <a:pt x="145828" y="1350567"/>
                  <a:pt x="357495" y="1041534"/>
                </a:cubicBezTo>
                <a:close/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E1BA7C-1F52-3185-49AC-FEF7E8DECD09}"/>
              </a:ext>
            </a:extLst>
          </p:cNvPr>
          <p:cNvSpPr txBox="1"/>
          <p:nvPr/>
        </p:nvSpPr>
        <p:spPr>
          <a:xfrm>
            <a:off x="869816" y="4689302"/>
            <a:ext cx="202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GEFS initial spread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71F8ABA-8015-2717-9B3C-75B5AB020124}"/>
              </a:ext>
            </a:extLst>
          </p:cNvPr>
          <p:cNvSpPr txBox="1"/>
          <p:nvPr/>
        </p:nvSpPr>
        <p:spPr>
          <a:xfrm>
            <a:off x="4804347" y="3217790"/>
            <a:ext cx="2026126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Median prediction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39D77D4-B119-54A5-3A20-A2F4A8B3DBC7}"/>
              </a:ext>
            </a:extLst>
          </p:cNvPr>
          <p:cNvSpPr txBox="1"/>
          <p:nvPr/>
        </p:nvSpPr>
        <p:spPr>
          <a:xfrm>
            <a:off x="313984" y="6127234"/>
            <a:ext cx="3521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Hill and Schumacher, 2024 (in prep)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155AA6-6337-74D9-8F9E-B1A9AC8276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2" r="50000" b="1451"/>
          <a:stretch/>
        </p:blipFill>
        <p:spPr bwMode="auto">
          <a:xfrm>
            <a:off x="8104323" y="3242728"/>
            <a:ext cx="1258616" cy="912187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0395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>
            <a:extLst>
              <a:ext uri="{FF2B5EF4-FFF2-40B4-BE49-F238E27FC236}">
                <a16:creationId xmlns:a16="http://schemas.microsoft.com/office/drawing/2014/main" id="{B3EE5EC1-4E0E-265D-F779-35A9447DAC92}"/>
              </a:ext>
            </a:extLst>
          </p:cNvPr>
          <p:cNvSpPr/>
          <p:nvPr/>
        </p:nvSpPr>
        <p:spPr>
          <a:xfrm>
            <a:off x="1725305" y="3429000"/>
            <a:ext cx="1754495" cy="1281498"/>
          </a:xfrm>
          <a:custGeom>
            <a:avLst/>
            <a:gdLst>
              <a:gd name="connsiteX0" fmla="*/ 357495 w 3014005"/>
              <a:gd name="connsiteY0" fmla="*/ 1041534 h 2259532"/>
              <a:gd name="connsiteX1" fmla="*/ 1348095 w 3014005"/>
              <a:gd name="connsiteY1" fmla="*/ 134 h 2259532"/>
              <a:gd name="connsiteX2" fmla="*/ 3011795 w 3014005"/>
              <a:gd name="connsiteY2" fmla="*/ 978034 h 2259532"/>
              <a:gd name="connsiteX3" fmla="*/ 1665595 w 3014005"/>
              <a:gd name="connsiteY3" fmla="*/ 2222634 h 2259532"/>
              <a:gd name="connsiteX4" fmla="*/ 78095 w 3014005"/>
              <a:gd name="connsiteY4" fmla="*/ 1854334 h 2259532"/>
              <a:gd name="connsiteX5" fmla="*/ 357495 w 3014005"/>
              <a:gd name="connsiteY5" fmla="*/ 1041534 h 2259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14005" h="2259532">
                <a:moveTo>
                  <a:pt x="357495" y="1041534"/>
                </a:moveTo>
                <a:cubicBezTo>
                  <a:pt x="569162" y="732501"/>
                  <a:pt x="905712" y="10717"/>
                  <a:pt x="1348095" y="134"/>
                </a:cubicBezTo>
                <a:cubicBezTo>
                  <a:pt x="1790478" y="-10449"/>
                  <a:pt x="2958878" y="607617"/>
                  <a:pt x="3011795" y="978034"/>
                </a:cubicBezTo>
                <a:cubicBezTo>
                  <a:pt x="3064712" y="1348451"/>
                  <a:pt x="2154545" y="2076584"/>
                  <a:pt x="1665595" y="2222634"/>
                </a:cubicBezTo>
                <a:cubicBezTo>
                  <a:pt x="1176645" y="2368684"/>
                  <a:pt x="296112" y="2046951"/>
                  <a:pt x="78095" y="1854334"/>
                </a:cubicBezTo>
                <a:cubicBezTo>
                  <a:pt x="-139922" y="1661717"/>
                  <a:pt x="145828" y="1350567"/>
                  <a:pt x="357495" y="1041534"/>
                </a:cubicBezTo>
                <a:close/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FDEAECE-856A-146E-845E-F6FDCB397F89}"/>
              </a:ext>
            </a:extLst>
          </p:cNvPr>
          <p:cNvSpPr/>
          <p:nvPr/>
        </p:nvSpPr>
        <p:spPr>
          <a:xfrm>
            <a:off x="2501900" y="3618416"/>
            <a:ext cx="5397500" cy="534484"/>
          </a:xfrm>
          <a:custGeom>
            <a:avLst/>
            <a:gdLst>
              <a:gd name="connsiteX0" fmla="*/ 0 w 5397500"/>
              <a:gd name="connsiteY0" fmla="*/ 534484 h 534484"/>
              <a:gd name="connsiteX1" fmla="*/ 88900 w 5397500"/>
              <a:gd name="connsiteY1" fmla="*/ 509084 h 534484"/>
              <a:gd name="connsiteX2" fmla="*/ 152400 w 5397500"/>
              <a:gd name="connsiteY2" fmla="*/ 470984 h 534484"/>
              <a:gd name="connsiteX3" fmla="*/ 254000 w 5397500"/>
              <a:gd name="connsiteY3" fmla="*/ 445584 h 534484"/>
              <a:gd name="connsiteX4" fmla="*/ 304800 w 5397500"/>
              <a:gd name="connsiteY4" fmla="*/ 420184 h 534484"/>
              <a:gd name="connsiteX5" fmla="*/ 355600 w 5397500"/>
              <a:gd name="connsiteY5" fmla="*/ 407484 h 534484"/>
              <a:gd name="connsiteX6" fmla="*/ 482600 w 5397500"/>
              <a:gd name="connsiteY6" fmla="*/ 382084 h 534484"/>
              <a:gd name="connsiteX7" fmla="*/ 596900 w 5397500"/>
              <a:gd name="connsiteY7" fmla="*/ 356684 h 534484"/>
              <a:gd name="connsiteX8" fmla="*/ 774700 w 5397500"/>
              <a:gd name="connsiteY8" fmla="*/ 331284 h 534484"/>
              <a:gd name="connsiteX9" fmla="*/ 825500 w 5397500"/>
              <a:gd name="connsiteY9" fmla="*/ 318584 h 534484"/>
              <a:gd name="connsiteX10" fmla="*/ 889000 w 5397500"/>
              <a:gd name="connsiteY10" fmla="*/ 305884 h 534484"/>
              <a:gd name="connsiteX11" fmla="*/ 990600 w 5397500"/>
              <a:gd name="connsiteY11" fmla="*/ 280484 h 534484"/>
              <a:gd name="connsiteX12" fmla="*/ 1054100 w 5397500"/>
              <a:gd name="connsiteY12" fmla="*/ 267784 h 534484"/>
              <a:gd name="connsiteX13" fmla="*/ 1206500 w 5397500"/>
              <a:gd name="connsiteY13" fmla="*/ 242384 h 534484"/>
              <a:gd name="connsiteX14" fmla="*/ 1244600 w 5397500"/>
              <a:gd name="connsiteY14" fmla="*/ 229684 h 534484"/>
              <a:gd name="connsiteX15" fmla="*/ 1409700 w 5397500"/>
              <a:gd name="connsiteY15" fmla="*/ 204284 h 534484"/>
              <a:gd name="connsiteX16" fmla="*/ 1498600 w 5397500"/>
              <a:gd name="connsiteY16" fmla="*/ 178884 h 534484"/>
              <a:gd name="connsiteX17" fmla="*/ 1600200 w 5397500"/>
              <a:gd name="connsiteY17" fmla="*/ 166184 h 534484"/>
              <a:gd name="connsiteX18" fmla="*/ 1638300 w 5397500"/>
              <a:gd name="connsiteY18" fmla="*/ 153484 h 534484"/>
              <a:gd name="connsiteX19" fmla="*/ 1905000 w 5397500"/>
              <a:gd name="connsiteY19" fmla="*/ 128084 h 534484"/>
              <a:gd name="connsiteX20" fmla="*/ 2108200 w 5397500"/>
              <a:gd name="connsiteY20" fmla="*/ 102684 h 534484"/>
              <a:gd name="connsiteX21" fmla="*/ 2184400 w 5397500"/>
              <a:gd name="connsiteY21" fmla="*/ 89984 h 534484"/>
              <a:gd name="connsiteX22" fmla="*/ 2476500 w 5397500"/>
              <a:gd name="connsiteY22" fmla="*/ 64584 h 534484"/>
              <a:gd name="connsiteX23" fmla="*/ 2679700 w 5397500"/>
              <a:gd name="connsiteY23" fmla="*/ 39184 h 534484"/>
              <a:gd name="connsiteX24" fmla="*/ 4889500 w 5397500"/>
              <a:gd name="connsiteY24" fmla="*/ 51884 h 534484"/>
              <a:gd name="connsiteX25" fmla="*/ 5080000 w 5397500"/>
              <a:gd name="connsiteY25" fmla="*/ 39184 h 534484"/>
              <a:gd name="connsiteX26" fmla="*/ 5168900 w 5397500"/>
              <a:gd name="connsiteY26" fmla="*/ 13784 h 534484"/>
              <a:gd name="connsiteX27" fmla="*/ 5397500 w 5397500"/>
              <a:gd name="connsiteY27" fmla="*/ 1084 h 534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397500" h="534484">
                <a:moveTo>
                  <a:pt x="0" y="534484"/>
                </a:moveTo>
                <a:cubicBezTo>
                  <a:pt x="29633" y="526017"/>
                  <a:pt x="60452" y="520938"/>
                  <a:pt x="88900" y="509084"/>
                </a:cubicBezTo>
                <a:cubicBezTo>
                  <a:pt x="111686" y="499590"/>
                  <a:pt x="129361" y="479845"/>
                  <a:pt x="152400" y="470984"/>
                </a:cubicBezTo>
                <a:cubicBezTo>
                  <a:pt x="184982" y="458452"/>
                  <a:pt x="222776" y="461196"/>
                  <a:pt x="254000" y="445584"/>
                </a:cubicBezTo>
                <a:cubicBezTo>
                  <a:pt x="270933" y="437117"/>
                  <a:pt x="287073" y="426831"/>
                  <a:pt x="304800" y="420184"/>
                </a:cubicBezTo>
                <a:cubicBezTo>
                  <a:pt x="321143" y="414055"/>
                  <a:pt x="338533" y="411141"/>
                  <a:pt x="355600" y="407484"/>
                </a:cubicBezTo>
                <a:cubicBezTo>
                  <a:pt x="397813" y="398438"/>
                  <a:pt x="440717" y="392555"/>
                  <a:pt x="482600" y="382084"/>
                </a:cubicBezTo>
                <a:cubicBezTo>
                  <a:pt x="523052" y="371971"/>
                  <a:pt x="554980" y="363133"/>
                  <a:pt x="596900" y="356684"/>
                </a:cubicBezTo>
                <a:cubicBezTo>
                  <a:pt x="698352" y="341076"/>
                  <a:pt x="684224" y="349379"/>
                  <a:pt x="774700" y="331284"/>
                </a:cubicBezTo>
                <a:cubicBezTo>
                  <a:pt x="791816" y="327861"/>
                  <a:pt x="808461" y="322370"/>
                  <a:pt x="825500" y="318584"/>
                </a:cubicBezTo>
                <a:cubicBezTo>
                  <a:pt x="846572" y="313901"/>
                  <a:pt x="867967" y="310738"/>
                  <a:pt x="889000" y="305884"/>
                </a:cubicBezTo>
                <a:cubicBezTo>
                  <a:pt x="923015" y="298034"/>
                  <a:pt x="956369" y="287330"/>
                  <a:pt x="990600" y="280484"/>
                </a:cubicBezTo>
                <a:cubicBezTo>
                  <a:pt x="1011767" y="276251"/>
                  <a:pt x="1032843" y="271535"/>
                  <a:pt x="1054100" y="267784"/>
                </a:cubicBezTo>
                <a:cubicBezTo>
                  <a:pt x="1104817" y="258834"/>
                  <a:pt x="1157642" y="258670"/>
                  <a:pt x="1206500" y="242384"/>
                </a:cubicBezTo>
                <a:cubicBezTo>
                  <a:pt x="1219200" y="238151"/>
                  <a:pt x="1231532" y="232588"/>
                  <a:pt x="1244600" y="229684"/>
                </a:cubicBezTo>
                <a:cubicBezTo>
                  <a:pt x="1276318" y="222636"/>
                  <a:pt x="1381342" y="208335"/>
                  <a:pt x="1409700" y="204284"/>
                </a:cubicBezTo>
                <a:cubicBezTo>
                  <a:pt x="1439897" y="194218"/>
                  <a:pt x="1466706" y="184200"/>
                  <a:pt x="1498600" y="178884"/>
                </a:cubicBezTo>
                <a:cubicBezTo>
                  <a:pt x="1532266" y="173273"/>
                  <a:pt x="1566333" y="170417"/>
                  <a:pt x="1600200" y="166184"/>
                </a:cubicBezTo>
                <a:cubicBezTo>
                  <a:pt x="1612900" y="161951"/>
                  <a:pt x="1625129" y="155879"/>
                  <a:pt x="1638300" y="153484"/>
                </a:cubicBezTo>
                <a:cubicBezTo>
                  <a:pt x="1722977" y="138088"/>
                  <a:pt x="1821813" y="136690"/>
                  <a:pt x="1905000" y="128084"/>
                </a:cubicBezTo>
                <a:cubicBezTo>
                  <a:pt x="1972898" y="121060"/>
                  <a:pt x="2040868" y="113906"/>
                  <a:pt x="2108200" y="102684"/>
                </a:cubicBezTo>
                <a:cubicBezTo>
                  <a:pt x="2133600" y="98451"/>
                  <a:pt x="2158848" y="93178"/>
                  <a:pt x="2184400" y="89984"/>
                </a:cubicBezTo>
                <a:cubicBezTo>
                  <a:pt x="2271723" y="79069"/>
                  <a:pt x="2391711" y="71106"/>
                  <a:pt x="2476500" y="64584"/>
                </a:cubicBezTo>
                <a:cubicBezTo>
                  <a:pt x="2539240" y="54127"/>
                  <a:pt x="2618651" y="39184"/>
                  <a:pt x="2679700" y="39184"/>
                </a:cubicBezTo>
                <a:lnTo>
                  <a:pt x="4889500" y="51884"/>
                </a:lnTo>
                <a:cubicBezTo>
                  <a:pt x="4953000" y="47651"/>
                  <a:pt x="5016709" y="45846"/>
                  <a:pt x="5080000" y="39184"/>
                </a:cubicBezTo>
                <a:cubicBezTo>
                  <a:pt x="5146635" y="32170"/>
                  <a:pt x="5112057" y="25153"/>
                  <a:pt x="5168900" y="13784"/>
                </a:cubicBezTo>
                <a:cubicBezTo>
                  <a:pt x="5265328" y="-5502"/>
                  <a:pt x="5287868" y="1084"/>
                  <a:pt x="5397500" y="1084"/>
                </a:cubicBezTo>
              </a:path>
            </a:pathLst>
          </a:custGeom>
          <a:noFill/>
          <a:ln w="38100">
            <a:solidFill>
              <a:srgbClr val="0070C0">
                <a:alpha val="5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D28C2DC-4E40-355A-1531-FAF6D74BD7F3}"/>
              </a:ext>
            </a:extLst>
          </p:cNvPr>
          <p:cNvSpPr/>
          <p:nvPr/>
        </p:nvSpPr>
        <p:spPr>
          <a:xfrm>
            <a:off x="2944880" y="1308010"/>
            <a:ext cx="4167120" cy="2732418"/>
          </a:xfrm>
          <a:custGeom>
            <a:avLst/>
            <a:gdLst>
              <a:gd name="connsiteX0" fmla="*/ 0 w 3949700"/>
              <a:gd name="connsiteY0" fmla="*/ 2565490 h 2565490"/>
              <a:gd name="connsiteX1" fmla="*/ 88900 w 3949700"/>
              <a:gd name="connsiteY1" fmla="*/ 2514690 h 2565490"/>
              <a:gd name="connsiteX2" fmla="*/ 139700 w 3949700"/>
              <a:gd name="connsiteY2" fmla="*/ 2489290 h 2565490"/>
              <a:gd name="connsiteX3" fmla="*/ 190500 w 3949700"/>
              <a:gd name="connsiteY3" fmla="*/ 2451190 h 2565490"/>
              <a:gd name="connsiteX4" fmla="*/ 228600 w 3949700"/>
              <a:gd name="connsiteY4" fmla="*/ 2438490 h 2565490"/>
              <a:gd name="connsiteX5" fmla="*/ 279400 w 3949700"/>
              <a:gd name="connsiteY5" fmla="*/ 2413090 h 2565490"/>
              <a:gd name="connsiteX6" fmla="*/ 355600 w 3949700"/>
              <a:gd name="connsiteY6" fmla="*/ 2362290 h 2565490"/>
              <a:gd name="connsiteX7" fmla="*/ 393700 w 3949700"/>
              <a:gd name="connsiteY7" fmla="*/ 2324190 h 2565490"/>
              <a:gd name="connsiteX8" fmla="*/ 444500 w 3949700"/>
              <a:gd name="connsiteY8" fmla="*/ 2298790 h 2565490"/>
              <a:gd name="connsiteX9" fmla="*/ 533400 w 3949700"/>
              <a:gd name="connsiteY9" fmla="*/ 2209890 h 2565490"/>
              <a:gd name="connsiteX10" fmla="*/ 673100 w 3949700"/>
              <a:gd name="connsiteY10" fmla="*/ 2108290 h 2565490"/>
              <a:gd name="connsiteX11" fmla="*/ 762000 w 3949700"/>
              <a:gd name="connsiteY11" fmla="*/ 2019390 h 2565490"/>
              <a:gd name="connsiteX12" fmla="*/ 812800 w 3949700"/>
              <a:gd name="connsiteY12" fmla="*/ 1968590 h 2565490"/>
              <a:gd name="connsiteX13" fmla="*/ 901700 w 3949700"/>
              <a:gd name="connsiteY13" fmla="*/ 1866990 h 2565490"/>
              <a:gd name="connsiteX14" fmla="*/ 952500 w 3949700"/>
              <a:gd name="connsiteY14" fmla="*/ 1803490 h 2565490"/>
              <a:gd name="connsiteX15" fmla="*/ 1016000 w 3949700"/>
              <a:gd name="connsiteY15" fmla="*/ 1752690 h 2565490"/>
              <a:gd name="connsiteX16" fmla="*/ 1041400 w 3949700"/>
              <a:gd name="connsiteY16" fmla="*/ 1714590 h 2565490"/>
              <a:gd name="connsiteX17" fmla="*/ 1079500 w 3949700"/>
              <a:gd name="connsiteY17" fmla="*/ 1689190 h 2565490"/>
              <a:gd name="connsiteX18" fmla="*/ 1155700 w 3949700"/>
              <a:gd name="connsiteY18" fmla="*/ 1625690 h 2565490"/>
              <a:gd name="connsiteX19" fmla="*/ 1193800 w 3949700"/>
              <a:gd name="connsiteY19" fmla="*/ 1587590 h 2565490"/>
              <a:gd name="connsiteX20" fmla="*/ 1219200 w 3949700"/>
              <a:gd name="connsiteY20" fmla="*/ 1549490 h 2565490"/>
              <a:gd name="connsiteX21" fmla="*/ 1257300 w 3949700"/>
              <a:gd name="connsiteY21" fmla="*/ 1524090 h 2565490"/>
              <a:gd name="connsiteX22" fmla="*/ 1333500 w 3949700"/>
              <a:gd name="connsiteY22" fmla="*/ 1447890 h 2565490"/>
              <a:gd name="connsiteX23" fmla="*/ 1371600 w 3949700"/>
              <a:gd name="connsiteY23" fmla="*/ 1409790 h 2565490"/>
              <a:gd name="connsiteX24" fmla="*/ 1447800 w 3949700"/>
              <a:gd name="connsiteY24" fmla="*/ 1346290 h 2565490"/>
              <a:gd name="connsiteX25" fmla="*/ 1485900 w 3949700"/>
              <a:gd name="connsiteY25" fmla="*/ 1308190 h 2565490"/>
              <a:gd name="connsiteX26" fmla="*/ 1536700 w 3949700"/>
              <a:gd name="connsiteY26" fmla="*/ 1270090 h 2565490"/>
              <a:gd name="connsiteX27" fmla="*/ 1612900 w 3949700"/>
              <a:gd name="connsiteY27" fmla="*/ 1193890 h 2565490"/>
              <a:gd name="connsiteX28" fmla="*/ 1663700 w 3949700"/>
              <a:gd name="connsiteY28" fmla="*/ 1155790 h 2565490"/>
              <a:gd name="connsiteX29" fmla="*/ 1778000 w 3949700"/>
              <a:gd name="connsiteY29" fmla="*/ 1041490 h 2565490"/>
              <a:gd name="connsiteX30" fmla="*/ 1816100 w 3949700"/>
              <a:gd name="connsiteY30" fmla="*/ 1003390 h 2565490"/>
              <a:gd name="connsiteX31" fmla="*/ 1943100 w 3949700"/>
              <a:gd name="connsiteY31" fmla="*/ 889090 h 2565490"/>
              <a:gd name="connsiteX32" fmla="*/ 1981200 w 3949700"/>
              <a:gd name="connsiteY32" fmla="*/ 850990 h 2565490"/>
              <a:gd name="connsiteX33" fmla="*/ 2032000 w 3949700"/>
              <a:gd name="connsiteY33" fmla="*/ 812890 h 2565490"/>
              <a:gd name="connsiteX34" fmla="*/ 2070100 w 3949700"/>
              <a:gd name="connsiteY34" fmla="*/ 787490 h 2565490"/>
              <a:gd name="connsiteX35" fmla="*/ 2108200 w 3949700"/>
              <a:gd name="connsiteY35" fmla="*/ 749390 h 2565490"/>
              <a:gd name="connsiteX36" fmla="*/ 2146300 w 3949700"/>
              <a:gd name="connsiteY36" fmla="*/ 723990 h 2565490"/>
              <a:gd name="connsiteX37" fmla="*/ 2197100 w 3949700"/>
              <a:gd name="connsiteY37" fmla="*/ 685890 h 2565490"/>
              <a:gd name="connsiteX38" fmla="*/ 2247900 w 3949700"/>
              <a:gd name="connsiteY38" fmla="*/ 660490 h 2565490"/>
              <a:gd name="connsiteX39" fmla="*/ 2324100 w 3949700"/>
              <a:gd name="connsiteY39" fmla="*/ 609690 h 2565490"/>
              <a:gd name="connsiteX40" fmla="*/ 2362200 w 3949700"/>
              <a:gd name="connsiteY40" fmla="*/ 571590 h 2565490"/>
              <a:gd name="connsiteX41" fmla="*/ 2400300 w 3949700"/>
              <a:gd name="connsiteY41" fmla="*/ 558890 h 2565490"/>
              <a:gd name="connsiteX42" fmla="*/ 2489200 w 3949700"/>
              <a:gd name="connsiteY42" fmla="*/ 508090 h 2565490"/>
              <a:gd name="connsiteX43" fmla="*/ 2565400 w 3949700"/>
              <a:gd name="connsiteY43" fmla="*/ 457290 h 2565490"/>
              <a:gd name="connsiteX44" fmla="*/ 2603500 w 3949700"/>
              <a:gd name="connsiteY44" fmla="*/ 431890 h 2565490"/>
              <a:gd name="connsiteX45" fmla="*/ 2641600 w 3949700"/>
              <a:gd name="connsiteY45" fmla="*/ 406490 h 2565490"/>
              <a:gd name="connsiteX46" fmla="*/ 2755900 w 3949700"/>
              <a:gd name="connsiteY46" fmla="*/ 342990 h 2565490"/>
              <a:gd name="connsiteX47" fmla="*/ 2819400 w 3949700"/>
              <a:gd name="connsiteY47" fmla="*/ 317590 h 2565490"/>
              <a:gd name="connsiteX48" fmla="*/ 2870200 w 3949700"/>
              <a:gd name="connsiteY48" fmla="*/ 292190 h 2565490"/>
              <a:gd name="connsiteX49" fmla="*/ 2933700 w 3949700"/>
              <a:gd name="connsiteY49" fmla="*/ 266790 h 2565490"/>
              <a:gd name="connsiteX50" fmla="*/ 2984500 w 3949700"/>
              <a:gd name="connsiteY50" fmla="*/ 241390 h 2565490"/>
              <a:gd name="connsiteX51" fmla="*/ 3149600 w 3949700"/>
              <a:gd name="connsiteY51" fmla="*/ 177890 h 2565490"/>
              <a:gd name="connsiteX52" fmla="*/ 3187700 w 3949700"/>
              <a:gd name="connsiteY52" fmla="*/ 165190 h 2565490"/>
              <a:gd name="connsiteX53" fmla="*/ 3251200 w 3949700"/>
              <a:gd name="connsiteY53" fmla="*/ 139790 h 2565490"/>
              <a:gd name="connsiteX54" fmla="*/ 3365500 w 3949700"/>
              <a:gd name="connsiteY54" fmla="*/ 114390 h 2565490"/>
              <a:gd name="connsiteX55" fmla="*/ 3416300 w 3949700"/>
              <a:gd name="connsiteY55" fmla="*/ 88990 h 2565490"/>
              <a:gd name="connsiteX56" fmla="*/ 3492500 w 3949700"/>
              <a:gd name="connsiteY56" fmla="*/ 76290 h 2565490"/>
              <a:gd name="connsiteX57" fmla="*/ 3530600 w 3949700"/>
              <a:gd name="connsiteY57" fmla="*/ 63590 h 2565490"/>
              <a:gd name="connsiteX58" fmla="*/ 3606800 w 3949700"/>
              <a:gd name="connsiteY58" fmla="*/ 50890 h 2565490"/>
              <a:gd name="connsiteX59" fmla="*/ 3708400 w 3949700"/>
              <a:gd name="connsiteY59" fmla="*/ 25490 h 2565490"/>
              <a:gd name="connsiteX60" fmla="*/ 3949700 w 3949700"/>
              <a:gd name="connsiteY60" fmla="*/ 90 h 256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949700" h="2565490">
                <a:moveTo>
                  <a:pt x="0" y="2565490"/>
                </a:moveTo>
                <a:cubicBezTo>
                  <a:pt x="29633" y="2548557"/>
                  <a:pt x="58937" y="2531033"/>
                  <a:pt x="88900" y="2514690"/>
                </a:cubicBezTo>
                <a:cubicBezTo>
                  <a:pt x="105520" y="2505624"/>
                  <a:pt x="123646" y="2499324"/>
                  <a:pt x="139700" y="2489290"/>
                </a:cubicBezTo>
                <a:cubicBezTo>
                  <a:pt x="157649" y="2478072"/>
                  <a:pt x="172122" y="2461692"/>
                  <a:pt x="190500" y="2451190"/>
                </a:cubicBezTo>
                <a:cubicBezTo>
                  <a:pt x="202123" y="2444548"/>
                  <a:pt x="216295" y="2443763"/>
                  <a:pt x="228600" y="2438490"/>
                </a:cubicBezTo>
                <a:cubicBezTo>
                  <a:pt x="246001" y="2431032"/>
                  <a:pt x="263166" y="2422830"/>
                  <a:pt x="279400" y="2413090"/>
                </a:cubicBezTo>
                <a:cubicBezTo>
                  <a:pt x="305577" y="2397384"/>
                  <a:pt x="334014" y="2383876"/>
                  <a:pt x="355600" y="2362290"/>
                </a:cubicBezTo>
                <a:cubicBezTo>
                  <a:pt x="368300" y="2349590"/>
                  <a:pt x="379085" y="2334629"/>
                  <a:pt x="393700" y="2324190"/>
                </a:cubicBezTo>
                <a:cubicBezTo>
                  <a:pt x="409106" y="2313186"/>
                  <a:pt x="429847" y="2310778"/>
                  <a:pt x="444500" y="2298790"/>
                </a:cubicBezTo>
                <a:cubicBezTo>
                  <a:pt x="476935" y="2272252"/>
                  <a:pt x="498531" y="2233136"/>
                  <a:pt x="533400" y="2209890"/>
                </a:cubicBezTo>
                <a:cubicBezTo>
                  <a:pt x="575947" y="2181525"/>
                  <a:pt x="644647" y="2136743"/>
                  <a:pt x="673100" y="2108290"/>
                </a:cubicBezTo>
                <a:lnTo>
                  <a:pt x="762000" y="2019390"/>
                </a:lnTo>
                <a:cubicBezTo>
                  <a:pt x="778933" y="2002457"/>
                  <a:pt x="798432" y="1987748"/>
                  <a:pt x="812800" y="1968590"/>
                </a:cubicBezTo>
                <a:cubicBezTo>
                  <a:pt x="900147" y="1852128"/>
                  <a:pt x="796473" y="1985371"/>
                  <a:pt x="901700" y="1866990"/>
                </a:cubicBezTo>
                <a:cubicBezTo>
                  <a:pt x="919709" y="1846730"/>
                  <a:pt x="933333" y="1822657"/>
                  <a:pt x="952500" y="1803490"/>
                </a:cubicBezTo>
                <a:cubicBezTo>
                  <a:pt x="971667" y="1784323"/>
                  <a:pt x="996833" y="1771857"/>
                  <a:pt x="1016000" y="1752690"/>
                </a:cubicBezTo>
                <a:cubicBezTo>
                  <a:pt x="1026793" y="1741897"/>
                  <a:pt x="1030607" y="1725383"/>
                  <a:pt x="1041400" y="1714590"/>
                </a:cubicBezTo>
                <a:cubicBezTo>
                  <a:pt x="1052193" y="1703797"/>
                  <a:pt x="1067452" y="1698561"/>
                  <a:pt x="1079500" y="1689190"/>
                </a:cubicBezTo>
                <a:cubicBezTo>
                  <a:pt x="1105599" y="1668891"/>
                  <a:pt x="1130988" y="1647656"/>
                  <a:pt x="1155700" y="1625690"/>
                </a:cubicBezTo>
                <a:cubicBezTo>
                  <a:pt x="1169124" y="1613758"/>
                  <a:pt x="1182302" y="1601388"/>
                  <a:pt x="1193800" y="1587590"/>
                </a:cubicBezTo>
                <a:cubicBezTo>
                  <a:pt x="1203571" y="1575864"/>
                  <a:pt x="1208407" y="1560283"/>
                  <a:pt x="1219200" y="1549490"/>
                </a:cubicBezTo>
                <a:cubicBezTo>
                  <a:pt x="1229993" y="1538697"/>
                  <a:pt x="1245892" y="1534231"/>
                  <a:pt x="1257300" y="1524090"/>
                </a:cubicBezTo>
                <a:cubicBezTo>
                  <a:pt x="1284148" y="1500225"/>
                  <a:pt x="1308100" y="1473290"/>
                  <a:pt x="1333500" y="1447890"/>
                </a:cubicBezTo>
                <a:cubicBezTo>
                  <a:pt x="1346200" y="1435190"/>
                  <a:pt x="1357802" y="1421288"/>
                  <a:pt x="1371600" y="1409790"/>
                </a:cubicBezTo>
                <a:cubicBezTo>
                  <a:pt x="1397000" y="1388623"/>
                  <a:pt x="1423088" y="1368256"/>
                  <a:pt x="1447800" y="1346290"/>
                </a:cubicBezTo>
                <a:cubicBezTo>
                  <a:pt x="1461224" y="1334358"/>
                  <a:pt x="1472263" y="1319879"/>
                  <a:pt x="1485900" y="1308190"/>
                </a:cubicBezTo>
                <a:cubicBezTo>
                  <a:pt x="1501971" y="1294415"/>
                  <a:pt x="1520967" y="1284250"/>
                  <a:pt x="1536700" y="1270090"/>
                </a:cubicBezTo>
                <a:cubicBezTo>
                  <a:pt x="1563400" y="1246060"/>
                  <a:pt x="1584163" y="1215443"/>
                  <a:pt x="1612900" y="1193890"/>
                </a:cubicBezTo>
                <a:cubicBezTo>
                  <a:pt x="1629833" y="1181190"/>
                  <a:pt x="1647967" y="1169950"/>
                  <a:pt x="1663700" y="1155790"/>
                </a:cubicBezTo>
                <a:lnTo>
                  <a:pt x="1778000" y="1041490"/>
                </a:lnTo>
                <a:cubicBezTo>
                  <a:pt x="1790700" y="1028790"/>
                  <a:pt x="1801156" y="1013353"/>
                  <a:pt x="1816100" y="1003390"/>
                </a:cubicBezTo>
                <a:cubicBezTo>
                  <a:pt x="1889069" y="954744"/>
                  <a:pt x="1843407" y="988783"/>
                  <a:pt x="1943100" y="889090"/>
                </a:cubicBezTo>
                <a:cubicBezTo>
                  <a:pt x="1955800" y="876390"/>
                  <a:pt x="1966832" y="861766"/>
                  <a:pt x="1981200" y="850990"/>
                </a:cubicBezTo>
                <a:cubicBezTo>
                  <a:pt x="1998133" y="838290"/>
                  <a:pt x="2014776" y="825193"/>
                  <a:pt x="2032000" y="812890"/>
                </a:cubicBezTo>
                <a:cubicBezTo>
                  <a:pt x="2044420" y="804018"/>
                  <a:pt x="2058374" y="797261"/>
                  <a:pt x="2070100" y="787490"/>
                </a:cubicBezTo>
                <a:cubicBezTo>
                  <a:pt x="2083898" y="775992"/>
                  <a:pt x="2094402" y="760888"/>
                  <a:pt x="2108200" y="749390"/>
                </a:cubicBezTo>
                <a:cubicBezTo>
                  <a:pt x="2119926" y="739619"/>
                  <a:pt x="2133880" y="732862"/>
                  <a:pt x="2146300" y="723990"/>
                </a:cubicBezTo>
                <a:cubicBezTo>
                  <a:pt x="2163524" y="711687"/>
                  <a:pt x="2179151" y="697108"/>
                  <a:pt x="2197100" y="685890"/>
                </a:cubicBezTo>
                <a:cubicBezTo>
                  <a:pt x="2213154" y="675856"/>
                  <a:pt x="2231666" y="670230"/>
                  <a:pt x="2247900" y="660490"/>
                </a:cubicBezTo>
                <a:cubicBezTo>
                  <a:pt x="2274077" y="644784"/>
                  <a:pt x="2302514" y="631276"/>
                  <a:pt x="2324100" y="609690"/>
                </a:cubicBezTo>
                <a:cubicBezTo>
                  <a:pt x="2336800" y="596990"/>
                  <a:pt x="2347256" y="581553"/>
                  <a:pt x="2362200" y="571590"/>
                </a:cubicBezTo>
                <a:cubicBezTo>
                  <a:pt x="2373339" y="564164"/>
                  <a:pt x="2387600" y="563123"/>
                  <a:pt x="2400300" y="558890"/>
                </a:cubicBezTo>
                <a:cubicBezTo>
                  <a:pt x="2485843" y="473347"/>
                  <a:pt x="2386864" y="559258"/>
                  <a:pt x="2489200" y="508090"/>
                </a:cubicBezTo>
                <a:cubicBezTo>
                  <a:pt x="2516504" y="494438"/>
                  <a:pt x="2540000" y="474223"/>
                  <a:pt x="2565400" y="457290"/>
                </a:cubicBezTo>
                <a:lnTo>
                  <a:pt x="2603500" y="431890"/>
                </a:lnTo>
                <a:cubicBezTo>
                  <a:pt x="2616200" y="423423"/>
                  <a:pt x="2628657" y="414580"/>
                  <a:pt x="2641600" y="406490"/>
                </a:cubicBezTo>
                <a:cubicBezTo>
                  <a:pt x="2681057" y="381830"/>
                  <a:pt x="2713913" y="361651"/>
                  <a:pt x="2755900" y="342990"/>
                </a:cubicBezTo>
                <a:cubicBezTo>
                  <a:pt x="2776732" y="333731"/>
                  <a:pt x="2798568" y="326849"/>
                  <a:pt x="2819400" y="317590"/>
                </a:cubicBezTo>
                <a:cubicBezTo>
                  <a:pt x="2836700" y="309901"/>
                  <a:pt x="2852900" y="299879"/>
                  <a:pt x="2870200" y="292190"/>
                </a:cubicBezTo>
                <a:cubicBezTo>
                  <a:pt x="2891032" y="282931"/>
                  <a:pt x="2912868" y="276049"/>
                  <a:pt x="2933700" y="266790"/>
                </a:cubicBezTo>
                <a:cubicBezTo>
                  <a:pt x="2951000" y="259101"/>
                  <a:pt x="2966994" y="248598"/>
                  <a:pt x="2984500" y="241390"/>
                </a:cubicBezTo>
                <a:cubicBezTo>
                  <a:pt x="3039022" y="218940"/>
                  <a:pt x="3093662" y="196536"/>
                  <a:pt x="3149600" y="177890"/>
                </a:cubicBezTo>
                <a:cubicBezTo>
                  <a:pt x="3162300" y="173657"/>
                  <a:pt x="3175165" y="169890"/>
                  <a:pt x="3187700" y="165190"/>
                </a:cubicBezTo>
                <a:cubicBezTo>
                  <a:pt x="3209046" y="157185"/>
                  <a:pt x="3229364" y="146341"/>
                  <a:pt x="3251200" y="139790"/>
                </a:cubicBezTo>
                <a:cubicBezTo>
                  <a:pt x="3291433" y="127720"/>
                  <a:pt x="3326412" y="129048"/>
                  <a:pt x="3365500" y="114390"/>
                </a:cubicBezTo>
                <a:cubicBezTo>
                  <a:pt x="3383227" y="107743"/>
                  <a:pt x="3398166" y="94430"/>
                  <a:pt x="3416300" y="88990"/>
                </a:cubicBezTo>
                <a:cubicBezTo>
                  <a:pt x="3440964" y="81591"/>
                  <a:pt x="3467363" y="81876"/>
                  <a:pt x="3492500" y="76290"/>
                </a:cubicBezTo>
                <a:cubicBezTo>
                  <a:pt x="3505568" y="73386"/>
                  <a:pt x="3517532" y="66494"/>
                  <a:pt x="3530600" y="63590"/>
                </a:cubicBezTo>
                <a:cubicBezTo>
                  <a:pt x="3555737" y="58004"/>
                  <a:pt x="3581621" y="56285"/>
                  <a:pt x="3606800" y="50890"/>
                </a:cubicBezTo>
                <a:cubicBezTo>
                  <a:pt x="3640934" y="43576"/>
                  <a:pt x="3673842" y="30427"/>
                  <a:pt x="3708400" y="25490"/>
                </a:cubicBezTo>
                <a:cubicBezTo>
                  <a:pt x="3907154" y="-2903"/>
                  <a:pt x="3826332" y="90"/>
                  <a:pt x="3949700" y="90"/>
                </a:cubicBezTo>
              </a:path>
            </a:pathLst>
          </a:custGeom>
          <a:noFill/>
          <a:ln w="38100">
            <a:solidFill>
              <a:schemeClr val="accent4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CABD25C8-47CA-3C67-FDA0-67834CE04A64}"/>
              </a:ext>
            </a:extLst>
          </p:cNvPr>
          <p:cNvSpPr/>
          <p:nvPr/>
        </p:nvSpPr>
        <p:spPr>
          <a:xfrm>
            <a:off x="2463800" y="1726935"/>
            <a:ext cx="6718300" cy="2108465"/>
          </a:xfrm>
          <a:custGeom>
            <a:avLst/>
            <a:gdLst>
              <a:gd name="connsiteX0" fmla="*/ 0 w 6718300"/>
              <a:gd name="connsiteY0" fmla="*/ 2108465 h 2108465"/>
              <a:gd name="connsiteX1" fmla="*/ 114300 w 6718300"/>
              <a:gd name="connsiteY1" fmla="*/ 2006865 h 2108465"/>
              <a:gd name="connsiteX2" fmla="*/ 152400 w 6718300"/>
              <a:gd name="connsiteY2" fmla="*/ 1968765 h 2108465"/>
              <a:gd name="connsiteX3" fmla="*/ 254000 w 6718300"/>
              <a:gd name="connsiteY3" fmla="*/ 1917965 h 2108465"/>
              <a:gd name="connsiteX4" fmla="*/ 317500 w 6718300"/>
              <a:gd name="connsiteY4" fmla="*/ 1879865 h 2108465"/>
              <a:gd name="connsiteX5" fmla="*/ 368300 w 6718300"/>
              <a:gd name="connsiteY5" fmla="*/ 1854465 h 2108465"/>
              <a:gd name="connsiteX6" fmla="*/ 431800 w 6718300"/>
              <a:gd name="connsiteY6" fmla="*/ 1816365 h 2108465"/>
              <a:gd name="connsiteX7" fmla="*/ 558800 w 6718300"/>
              <a:gd name="connsiteY7" fmla="*/ 1765565 h 2108465"/>
              <a:gd name="connsiteX8" fmla="*/ 622300 w 6718300"/>
              <a:gd name="connsiteY8" fmla="*/ 1740165 h 2108465"/>
              <a:gd name="connsiteX9" fmla="*/ 673100 w 6718300"/>
              <a:gd name="connsiteY9" fmla="*/ 1727465 h 2108465"/>
              <a:gd name="connsiteX10" fmla="*/ 723900 w 6718300"/>
              <a:gd name="connsiteY10" fmla="*/ 1702065 h 2108465"/>
              <a:gd name="connsiteX11" fmla="*/ 774700 w 6718300"/>
              <a:gd name="connsiteY11" fmla="*/ 1689365 h 2108465"/>
              <a:gd name="connsiteX12" fmla="*/ 825500 w 6718300"/>
              <a:gd name="connsiteY12" fmla="*/ 1663965 h 2108465"/>
              <a:gd name="connsiteX13" fmla="*/ 876300 w 6718300"/>
              <a:gd name="connsiteY13" fmla="*/ 1651265 h 2108465"/>
              <a:gd name="connsiteX14" fmla="*/ 914400 w 6718300"/>
              <a:gd name="connsiteY14" fmla="*/ 1638565 h 2108465"/>
              <a:gd name="connsiteX15" fmla="*/ 965200 w 6718300"/>
              <a:gd name="connsiteY15" fmla="*/ 1625865 h 2108465"/>
              <a:gd name="connsiteX16" fmla="*/ 1003300 w 6718300"/>
              <a:gd name="connsiteY16" fmla="*/ 1613165 h 2108465"/>
              <a:gd name="connsiteX17" fmla="*/ 1054100 w 6718300"/>
              <a:gd name="connsiteY17" fmla="*/ 1600465 h 2108465"/>
              <a:gd name="connsiteX18" fmla="*/ 1104900 w 6718300"/>
              <a:gd name="connsiteY18" fmla="*/ 1575065 h 2108465"/>
              <a:gd name="connsiteX19" fmla="*/ 1308100 w 6718300"/>
              <a:gd name="connsiteY19" fmla="*/ 1524265 h 2108465"/>
              <a:gd name="connsiteX20" fmla="*/ 1358900 w 6718300"/>
              <a:gd name="connsiteY20" fmla="*/ 1511565 h 2108465"/>
              <a:gd name="connsiteX21" fmla="*/ 1397000 w 6718300"/>
              <a:gd name="connsiteY21" fmla="*/ 1498865 h 2108465"/>
              <a:gd name="connsiteX22" fmla="*/ 1460500 w 6718300"/>
              <a:gd name="connsiteY22" fmla="*/ 1486165 h 2108465"/>
              <a:gd name="connsiteX23" fmla="*/ 1562100 w 6718300"/>
              <a:gd name="connsiteY23" fmla="*/ 1460765 h 2108465"/>
              <a:gd name="connsiteX24" fmla="*/ 1676400 w 6718300"/>
              <a:gd name="connsiteY24" fmla="*/ 1448065 h 2108465"/>
              <a:gd name="connsiteX25" fmla="*/ 1803400 w 6718300"/>
              <a:gd name="connsiteY25" fmla="*/ 1422665 h 2108465"/>
              <a:gd name="connsiteX26" fmla="*/ 2082800 w 6718300"/>
              <a:gd name="connsiteY26" fmla="*/ 1371865 h 2108465"/>
              <a:gd name="connsiteX27" fmla="*/ 2222500 w 6718300"/>
              <a:gd name="connsiteY27" fmla="*/ 1359165 h 2108465"/>
              <a:gd name="connsiteX28" fmla="*/ 2489200 w 6718300"/>
              <a:gd name="connsiteY28" fmla="*/ 1321065 h 2108465"/>
              <a:gd name="connsiteX29" fmla="*/ 2628900 w 6718300"/>
              <a:gd name="connsiteY29" fmla="*/ 1295665 h 2108465"/>
              <a:gd name="connsiteX30" fmla="*/ 2781300 w 6718300"/>
              <a:gd name="connsiteY30" fmla="*/ 1282965 h 2108465"/>
              <a:gd name="connsiteX31" fmla="*/ 3009900 w 6718300"/>
              <a:gd name="connsiteY31" fmla="*/ 1244865 h 2108465"/>
              <a:gd name="connsiteX32" fmla="*/ 3086100 w 6718300"/>
              <a:gd name="connsiteY32" fmla="*/ 1232165 h 2108465"/>
              <a:gd name="connsiteX33" fmla="*/ 3175000 w 6718300"/>
              <a:gd name="connsiteY33" fmla="*/ 1219465 h 2108465"/>
              <a:gd name="connsiteX34" fmla="*/ 3263900 w 6718300"/>
              <a:gd name="connsiteY34" fmla="*/ 1194065 h 2108465"/>
              <a:gd name="connsiteX35" fmla="*/ 3352800 w 6718300"/>
              <a:gd name="connsiteY35" fmla="*/ 1181365 h 2108465"/>
              <a:gd name="connsiteX36" fmla="*/ 3517900 w 6718300"/>
              <a:gd name="connsiteY36" fmla="*/ 1155965 h 2108465"/>
              <a:gd name="connsiteX37" fmla="*/ 3594100 w 6718300"/>
              <a:gd name="connsiteY37" fmla="*/ 1130565 h 2108465"/>
              <a:gd name="connsiteX38" fmla="*/ 3746500 w 6718300"/>
              <a:gd name="connsiteY38" fmla="*/ 1105165 h 2108465"/>
              <a:gd name="connsiteX39" fmla="*/ 3898900 w 6718300"/>
              <a:gd name="connsiteY39" fmla="*/ 1079765 h 2108465"/>
              <a:gd name="connsiteX40" fmla="*/ 3975100 w 6718300"/>
              <a:gd name="connsiteY40" fmla="*/ 1067065 h 2108465"/>
              <a:gd name="connsiteX41" fmla="*/ 4038600 w 6718300"/>
              <a:gd name="connsiteY41" fmla="*/ 1054365 h 2108465"/>
              <a:gd name="connsiteX42" fmla="*/ 4191000 w 6718300"/>
              <a:gd name="connsiteY42" fmla="*/ 1028965 h 2108465"/>
              <a:gd name="connsiteX43" fmla="*/ 4254500 w 6718300"/>
              <a:gd name="connsiteY43" fmla="*/ 1016265 h 2108465"/>
              <a:gd name="connsiteX44" fmla="*/ 4470400 w 6718300"/>
              <a:gd name="connsiteY44" fmla="*/ 978165 h 2108465"/>
              <a:gd name="connsiteX45" fmla="*/ 4521200 w 6718300"/>
              <a:gd name="connsiteY45" fmla="*/ 965465 h 2108465"/>
              <a:gd name="connsiteX46" fmla="*/ 4648200 w 6718300"/>
              <a:gd name="connsiteY46" fmla="*/ 940065 h 2108465"/>
              <a:gd name="connsiteX47" fmla="*/ 4711700 w 6718300"/>
              <a:gd name="connsiteY47" fmla="*/ 927365 h 2108465"/>
              <a:gd name="connsiteX48" fmla="*/ 4800600 w 6718300"/>
              <a:gd name="connsiteY48" fmla="*/ 901965 h 2108465"/>
              <a:gd name="connsiteX49" fmla="*/ 4876800 w 6718300"/>
              <a:gd name="connsiteY49" fmla="*/ 876565 h 2108465"/>
              <a:gd name="connsiteX50" fmla="*/ 4914900 w 6718300"/>
              <a:gd name="connsiteY50" fmla="*/ 863865 h 2108465"/>
              <a:gd name="connsiteX51" fmla="*/ 4953000 w 6718300"/>
              <a:gd name="connsiteY51" fmla="*/ 851165 h 2108465"/>
              <a:gd name="connsiteX52" fmla="*/ 4991100 w 6718300"/>
              <a:gd name="connsiteY52" fmla="*/ 838465 h 2108465"/>
              <a:gd name="connsiteX53" fmla="*/ 5041900 w 6718300"/>
              <a:gd name="connsiteY53" fmla="*/ 813065 h 2108465"/>
              <a:gd name="connsiteX54" fmla="*/ 5118100 w 6718300"/>
              <a:gd name="connsiteY54" fmla="*/ 787665 h 2108465"/>
              <a:gd name="connsiteX55" fmla="*/ 5156200 w 6718300"/>
              <a:gd name="connsiteY55" fmla="*/ 774965 h 2108465"/>
              <a:gd name="connsiteX56" fmla="*/ 5257800 w 6718300"/>
              <a:gd name="connsiteY56" fmla="*/ 749565 h 2108465"/>
              <a:gd name="connsiteX57" fmla="*/ 5334000 w 6718300"/>
              <a:gd name="connsiteY57" fmla="*/ 711465 h 2108465"/>
              <a:gd name="connsiteX58" fmla="*/ 5372100 w 6718300"/>
              <a:gd name="connsiteY58" fmla="*/ 686065 h 2108465"/>
              <a:gd name="connsiteX59" fmla="*/ 5410200 w 6718300"/>
              <a:gd name="connsiteY59" fmla="*/ 673365 h 2108465"/>
              <a:gd name="connsiteX60" fmla="*/ 5448300 w 6718300"/>
              <a:gd name="connsiteY60" fmla="*/ 647965 h 2108465"/>
              <a:gd name="connsiteX61" fmla="*/ 5575300 w 6718300"/>
              <a:gd name="connsiteY61" fmla="*/ 584465 h 2108465"/>
              <a:gd name="connsiteX62" fmla="*/ 5676900 w 6718300"/>
              <a:gd name="connsiteY62" fmla="*/ 546365 h 2108465"/>
              <a:gd name="connsiteX63" fmla="*/ 5740400 w 6718300"/>
              <a:gd name="connsiteY63" fmla="*/ 508265 h 2108465"/>
              <a:gd name="connsiteX64" fmla="*/ 5803900 w 6718300"/>
              <a:gd name="connsiteY64" fmla="*/ 482865 h 2108465"/>
              <a:gd name="connsiteX65" fmla="*/ 5867400 w 6718300"/>
              <a:gd name="connsiteY65" fmla="*/ 444765 h 2108465"/>
              <a:gd name="connsiteX66" fmla="*/ 5969000 w 6718300"/>
              <a:gd name="connsiteY66" fmla="*/ 393965 h 2108465"/>
              <a:gd name="connsiteX67" fmla="*/ 6070600 w 6718300"/>
              <a:gd name="connsiteY67" fmla="*/ 330465 h 2108465"/>
              <a:gd name="connsiteX68" fmla="*/ 6146800 w 6718300"/>
              <a:gd name="connsiteY68" fmla="*/ 279665 h 2108465"/>
              <a:gd name="connsiteX69" fmla="*/ 6184900 w 6718300"/>
              <a:gd name="connsiteY69" fmla="*/ 254265 h 2108465"/>
              <a:gd name="connsiteX70" fmla="*/ 6235700 w 6718300"/>
              <a:gd name="connsiteY70" fmla="*/ 228865 h 2108465"/>
              <a:gd name="connsiteX71" fmla="*/ 6311900 w 6718300"/>
              <a:gd name="connsiteY71" fmla="*/ 178065 h 2108465"/>
              <a:gd name="connsiteX72" fmla="*/ 6350000 w 6718300"/>
              <a:gd name="connsiteY72" fmla="*/ 152665 h 2108465"/>
              <a:gd name="connsiteX73" fmla="*/ 6426200 w 6718300"/>
              <a:gd name="connsiteY73" fmla="*/ 114565 h 2108465"/>
              <a:gd name="connsiteX74" fmla="*/ 6464300 w 6718300"/>
              <a:gd name="connsiteY74" fmla="*/ 101865 h 2108465"/>
              <a:gd name="connsiteX75" fmla="*/ 6578600 w 6718300"/>
              <a:gd name="connsiteY75" fmla="*/ 51065 h 2108465"/>
              <a:gd name="connsiteX76" fmla="*/ 6616700 w 6718300"/>
              <a:gd name="connsiteY76" fmla="*/ 38365 h 2108465"/>
              <a:gd name="connsiteX77" fmla="*/ 6654800 w 6718300"/>
              <a:gd name="connsiteY77" fmla="*/ 25665 h 2108465"/>
              <a:gd name="connsiteX78" fmla="*/ 6718300 w 6718300"/>
              <a:gd name="connsiteY78" fmla="*/ 265 h 2108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6718300" h="2108465">
                <a:moveTo>
                  <a:pt x="0" y="2108465"/>
                </a:moveTo>
                <a:cubicBezTo>
                  <a:pt x="38100" y="2074598"/>
                  <a:pt x="76723" y="2041311"/>
                  <a:pt x="114300" y="2006865"/>
                </a:cubicBezTo>
                <a:cubicBezTo>
                  <a:pt x="127540" y="1994729"/>
                  <a:pt x="137247" y="1978408"/>
                  <a:pt x="152400" y="1968765"/>
                </a:cubicBezTo>
                <a:cubicBezTo>
                  <a:pt x="184344" y="1948437"/>
                  <a:pt x="220662" y="1935916"/>
                  <a:pt x="254000" y="1917965"/>
                </a:cubicBezTo>
                <a:cubicBezTo>
                  <a:pt x="275734" y="1906262"/>
                  <a:pt x="295922" y="1891853"/>
                  <a:pt x="317500" y="1879865"/>
                </a:cubicBezTo>
                <a:cubicBezTo>
                  <a:pt x="334050" y="1870671"/>
                  <a:pt x="351750" y="1863659"/>
                  <a:pt x="368300" y="1854465"/>
                </a:cubicBezTo>
                <a:cubicBezTo>
                  <a:pt x="389878" y="1842477"/>
                  <a:pt x="409431" y="1826804"/>
                  <a:pt x="431800" y="1816365"/>
                </a:cubicBezTo>
                <a:cubicBezTo>
                  <a:pt x="473117" y="1797084"/>
                  <a:pt x="516467" y="1782498"/>
                  <a:pt x="558800" y="1765565"/>
                </a:cubicBezTo>
                <a:cubicBezTo>
                  <a:pt x="579967" y="1757098"/>
                  <a:pt x="600183" y="1745694"/>
                  <a:pt x="622300" y="1740165"/>
                </a:cubicBezTo>
                <a:cubicBezTo>
                  <a:pt x="639233" y="1735932"/>
                  <a:pt x="656757" y="1733594"/>
                  <a:pt x="673100" y="1727465"/>
                </a:cubicBezTo>
                <a:cubicBezTo>
                  <a:pt x="690827" y="1720818"/>
                  <a:pt x="706173" y="1708712"/>
                  <a:pt x="723900" y="1702065"/>
                </a:cubicBezTo>
                <a:cubicBezTo>
                  <a:pt x="740243" y="1695936"/>
                  <a:pt x="758357" y="1695494"/>
                  <a:pt x="774700" y="1689365"/>
                </a:cubicBezTo>
                <a:cubicBezTo>
                  <a:pt x="792427" y="1682718"/>
                  <a:pt x="807773" y="1670612"/>
                  <a:pt x="825500" y="1663965"/>
                </a:cubicBezTo>
                <a:cubicBezTo>
                  <a:pt x="841843" y="1657836"/>
                  <a:pt x="859517" y="1656060"/>
                  <a:pt x="876300" y="1651265"/>
                </a:cubicBezTo>
                <a:cubicBezTo>
                  <a:pt x="889172" y="1647587"/>
                  <a:pt x="901528" y="1642243"/>
                  <a:pt x="914400" y="1638565"/>
                </a:cubicBezTo>
                <a:cubicBezTo>
                  <a:pt x="931183" y="1633770"/>
                  <a:pt x="948417" y="1630660"/>
                  <a:pt x="965200" y="1625865"/>
                </a:cubicBezTo>
                <a:cubicBezTo>
                  <a:pt x="978072" y="1622187"/>
                  <a:pt x="990428" y="1616843"/>
                  <a:pt x="1003300" y="1613165"/>
                </a:cubicBezTo>
                <a:cubicBezTo>
                  <a:pt x="1020083" y="1608370"/>
                  <a:pt x="1037757" y="1606594"/>
                  <a:pt x="1054100" y="1600465"/>
                </a:cubicBezTo>
                <a:cubicBezTo>
                  <a:pt x="1071827" y="1593818"/>
                  <a:pt x="1086766" y="1580505"/>
                  <a:pt x="1104900" y="1575065"/>
                </a:cubicBezTo>
                <a:cubicBezTo>
                  <a:pt x="1171773" y="1555003"/>
                  <a:pt x="1240367" y="1541198"/>
                  <a:pt x="1308100" y="1524265"/>
                </a:cubicBezTo>
                <a:cubicBezTo>
                  <a:pt x="1325033" y="1520032"/>
                  <a:pt x="1342341" y="1517085"/>
                  <a:pt x="1358900" y="1511565"/>
                </a:cubicBezTo>
                <a:cubicBezTo>
                  <a:pt x="1371600" y="1507332"/>
                  <a:pt x="1384013" y="1502112"/>
                  <a:pt x="1397000" y="1498865"/>
                </a:cubicBezTo>
                <a:cubicBezTo>
                  <a:pt x="1417941" y="1493630"/>
                  <a:pt x="1439467" y="1491019"/>
                  <a:pt x="1460500" y="1486165"/>
                </a:cubicBezTo>
                <a:cubicBezTo>
                  <a:pt x="1494515" y="1478315"/>
                  <a:pt x="1527405" y="1464620"/>
                  <a:pt x="1562100" y="1460765"/>
                </a:cubicBezTo>
                <a:cubicBezTo>
                  <a:pt x="1600200" y="1456532"/>
                  <a:pt x="1638535" y="1454044"/>
                  <a:pt x="1676400" y="1448065"/>
                </a:cubicBezTo>
                <a:cubicBezTo>
                  <a:pt x="1719043" y="1441332"/>
                  <a:pt x="1761067" y="1431132"/>
                  <a:pt x="1803400" y="1422665"/>
                </a:cubicBezTo>
                <a:cubicBezTo>
                  <a:pt x="1883617" y="1406622"/>
                  <a:pt x="2031648" y="1376515"/>
                  <a:pt x="2082800" y="1371865"/>
                </a:cubicBezTo>
                <a:lnTo>
                  <a:pt x="2222500" y="1359165"/>
                </a:lnTo>
                <a:cubicBezTo>
                  <a:pt x="2395351" y="1324595"/>
                  <a:pt x="2306506" y="1337674"/>
                  <a:pt x="2489200" y="1321065"/>
                </a:cubicBezTo>
                <a:cubicBezTo>
                  <a:pt x="2526872" y="1313531"/>
                  <a:pt x="2592340" y="1299727"/>
                  <a:pt x="2628900" y="1295665"/>
                </a:cubicBezTo>
                <a:cubicBezTo>
                  <a:pt x="2679564" y="1290036"/>
                  <a:pt x="2730718" y="1289288"/>
                  <a:pt x="2781300" y="1282965"/>
                </a:cubicBezTo>
                <a:lnTo>
                  <a:pt x="3009900" y="1244865"/>
                </a:lnTo>
                <a:cubicBezTo>
                  <a:pt x="3035300" y="1240632"/>
                  <a:pt x="3060608" y="1235807"/>
                  <a:pt x="3086100" y="1232165"/>
                </a:cubicBezTo>
                <a:cubicBezTo>
                  <a:pt x="3115733" y="1227932"/>
                  <a:pt x="3145730" y="1225737"/>
                  <a:pt x="3175000" y="1219465"/>
                </a:cubicBezTo>
                <a:cubicBezTo>
                  <a:pt x="3205135" y="1213007"/>
                  <a:pt x="3233765" y="1200523"/>
                  <a:pt x="3263900" y="1194065"/>
                </a:cubicBezTo>
                <a:cubicBezTo>
                  <a:pt x="3293170" y="1187793"/>
                  <a:pt x="3323214" y="1185917"/>
                  <a:pt x="3352800" y="1181365"/>
                </a:cubicBezTo>
                <a:cubicBezTo>
                  <a:pt x="3581875" y="1146123"/>
                  <a:pt x="3260119" y="1192791"/>
                  <a:pt x="3517900" y="1155965"/>
                </a:cubicBezTo>
                <a:cubicBezTo>
                  <a:pt x="3543300" y="1147498"/>
                  <a:pt x="3567964" y="1136373"/>
                  <a:pt x="3594100" y="1130565"/>
                </a:cubicBezTo>
                <a:cubicBezTo>
                  <a:pt x="3644374" y="1119393"/>
                  <a:pt x="3695700" y="1113632"/>
                  <a:pt x="3746500" y="1105165"/>
                </a:cubicBezTo>
                <a:lnTo>
                  <a:pt x="3898900" y="1079765"/>
                </a:lnTo>
                <a:cubicBezTo>
                  <a:pt x="3924300" y="1075532"/>
                  <a:pt x="3949850" y="1072115"/>
                  <a:pt x="3975100" y="1067065"/>
                </a:cubicBezTo>
                <a:cubicBezTo>
                  <a:pt x="3996267" y="1062832"/>
                  <a:pt x="4017343" y="1058116"/>
                  <a:pt x="4038600" y="1054365"/>
                </a:cubicBezTo>
                <a:cubicBezTo>
                  <a:pt x="4089317" y="1045415"/>
                  <a:pt x="4140499" y="1039065"/>
                  <a:pt x="4191000" y="1028965"/>
                </a:cubicBezTo>
                <a:cubicBezTo>
                  <a:pt x="4212167" y="1024732"/>
                  <a:pt x="4233243" y="1020016"/>
                  <a:pt x="4254500" y="1016265"/>
                </a:cubicBezTo>
                <a:cubicBezTo>
                  <a:pt x="4333303" y="1002359"/>
                  <a:pt x="4396171" y="994660"/>
                  <a:pt x="4470400" y="978165"/>
                </a:cubicBezTo>
                <a:cubicBezTo>
                  <a:pt x="4487439" y="974379"/>
                  <a:pt x="4504133" y="969122"/>
                  <a:pt x="4521200" y="965465"/>
                </a:cubicBezTo>
                <a:cubicBezTo>
                  <a:pt x="4563413" y="956419"/>
                  <a:pt x="4605867" y="948532"/>
                  <a:pt x="4648200" y="940065"/>
                </a:cubicBezTo>
                <a:cubicBezTo>
                  <a:pt x="4669367" y="935832"/>
                  <a:pt x="4691222" y="934191"/>
                  <a:pt x="4711700" y="927365"/>
                </a:cubicBezTo>
                <a:cubicBezTo>
                  <a:pt x="4839743" y="884684"/>
                  <a:pt x="4641132" y="949805"/>
                  <a:pt x="4800600" y="901965"/>
                </a:cubicBezTo>
                <a:cubicBezTo>
                  <a:pt x="4826245" y="894272"/>
                  <a:pt x="4851400" y="885032"/>
                  <a:pt x="4876800" y="876565"/>
                </a:cubicBezTo>
                <a:lnTo>
                  <a:pt x="4914900" y="863865"/>
                </a:lnTo>
                <a:lnTo>
                  <a:pt x="4953000" y="851165"/>
                </a:lnTo>
                <a:cubicBezTo>
                  <a:pt x="4965700" y="846932"/>
                  <a:pt x="4979126" y="844452"/>
                  <a:pt x="4991100" y="838465"/>
                </a:cubicBezTo>
                <a:cubicBezTo>
                  <a:pt x="5008033" y="829998"/>
                  <a:pt x="5024322" y="820096"/>
                  <a:pt x="5041900" y="813065"/>
                </a:cubicBezTo>
                <a:cubicBezTo>
                  <a:pt x="5066759" y="803121"/>
                  <a:pt x="5092700" y="796132"/>
                  <a:pt x="5118100" y="787665"/>
                </a:cubicBezTo>
                <a:cubicBezTo>
                  <a:pt x="5130800" y="783432"/>
                  <a:pt x="5143213" y="778212"/>
                  <a:pt x="5156200" y="774965"/>
                </a:cubicBezTo>
                <a:lnTo>
                  <a:pt x="5257800" y="749565"/>
                </a:lnTo>
                <a:cubicBezTo>
                  <a:pt x="5366989" y="676772"/>
                  <a:pt x="5228840" y="764045"/>
                  <a:pt x="5334000" y="711465"/>
                </a:cubicBezTo>
                <a:cubicBezTo>
                  <a:pt x="5347652" y="704639"/>
                  <a:pt x="5358448" y="692891"/>
                  <a:pt x="5372100" y="686065"/>
                </a:cubicBezTo>
                <a:cubicBezTo>
                  <a:pt x="5384074" y="680078"/>
                  <a:pt x="5398226" y="679352"/>
                  <a:pt x="5410200" y="673365"/>
                </a:cubicBezTo>
                <a:cubicBezTo>
                  <a:pt x="5423852" y="666539"/>
                  <a:pt x="5434861" y="655201"/>
                  <a:pt x="5448300" y="647965"/>
                </a:cubicBezTo>
                <a:cubicBezTo>
                  <a:pt x="5489973" y="625526"/>
                  <a:pt x="5530399" y="599432"/>
                  <a:pt x="5575300" y="584465"/>
                </a:cubicBezTo>
                <a:cubicBezTo>
                  <a:pt x="5608275" y="573473"/>
                  <a:pt x="5646528" y="561551"/>
                  <a:pt x="5676900" y="546365"/>
                </a:cubicBezTo>
                <a:cubicBezTo>
                  <a:pt x="5698978" y="535326"/>
                  <a:pt x="5718322" y="519304"/>
                  <a:pt x="5740400" y="508265"/>
                </a:cubicBezTo>
                <a:cubicBezTo>
                  <a:pt x="5760790" y="498070"/>
                  <a:pt x="5783510" y="493060"/>
                  <a:pt x="5803900" y="482865"/>
                </a:cubicBezTo>
                <a:cubicBezTo>
                  <a:pt x="5825978" y="471826"/>
                  <a:pt x="5845666" y="456468"/>
                  <a:pt x="5867400" y="444765"/>
                </a:cubicBezTo>
                <a:cubicBezTo>
                  <a:pt x="5900738" y="426814"/>
                  <a:pt x="5938709" y="416683"/>
                  <a:pt x="5969000" y="393965"/>
                </a:cubicBezTo>
                <a:cubicBezTo>
                  <a:pt x="6086921" y="305524"/>
                  <a:pt x="5954380" y="400197"/>
                  <a:pt x="6070600" y="330465"/>
                </a:cubicBezTo>
                <a:cubicBezTo>
                  <a:pt x="6096777" y="314759"/>
                  <a:pt x="6121400" y="296598"/>
                  <a:pt x="6146800" y="279665"/>
                </a:cubicBezTo>
                <a:cubicBezTo>
                  <a:pt x="6159500" y="271198"/>
                  <a:pt x="6171248" y="261091"/>
                  <a:pt x="6184900" y="254265"/>
                </a:cubicBezTo>
                <a:cubicBezTo>
                  <a:pt x="6201833" y="245798"/>
                  <a:pt x="6219466" y="238605"/>
                  <a:pt x="6235700" y="228865"/>
                </a:cubicBezTo>
                <a:cubicBezTo>
                  <a:pt x="6261877" y="213159"/>
                  <a:pt x="6286500" y="194998"/>
                  <a:pt x="6311900" y="178065"/>
                </a:cubicBezTo>
                <a:cubicBezTo>
                  <a:pt x="6324600" y="169598"/>
                  <a:pt x="6335520" y="157492"/>
                  <a:pt x="6350000" y="152665"/>
                </a:cubicBezTo>
                <a:cubicBezTo>
                  <a:pt x="6445765" y="120743"/>
                  <a:pt x="6327723" y="163804"/>
                  <a:pt x="6426200" y="114565"/>
                </a:cubicBezTo>
                <a:cubicBezTo>
                  <a:pt x="6438174" y="108578"/>
                  <a:pt x="6452326" y="107852"/>
                  <a:pt x="6464300" y="101865"/>
                </a:cubicBezTo>
                <a:cubicBezTo>
                  <a:pt x="6585055" y="41488"/>
                  <a:pt x="6382011" y="116595"/>
                  <a:pt x="6578600" y="51065"/>
                </a:cubicBezTo>
                <a:lnTo>
                  <a:pt x="6616700" y="38365"/>
                </a:lnTo>
                <a:cubicBezTo>
                  <a:pt x="6629400" y="34132"/>
                  <a:pt x="6643661" y="33091"/>
                  <a:pt x="6654800" y="25665"/>
                </a:cubicBezTo>
                <a:cubicBezTo>
                  <a:pt x="6699945" y="-4431"/>
                  <a:pt x="6677636" y="265"/>
                  <a:pt x="6718300" y="265"/>
                </a:cubicBezTo>
              </a:path>
            </a:pathLst>
          </a:custGeom>
          <a:noFill/>
          <a:ln w="38100">
            <a:solidFill>
              <a:schemeClr val="accent4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03592755-9D08-6DF4-65A7-07789DCE8640}"/>
              </a:ext>
            </a:extLst>
          </p:cNvPr>
          <p:cNvSpPr/>
          <p:nvPr/>
        </p:nvSpPr>
        <p:spPr>
          <a:xfrm>
            <a:off x="2489200" y="4445000"/>
            <a:ext cx="4635500" cy="1117600"/>
          </a:xfrm>
          <a:custGeom>
            <a:avLst/>
            <a:gdLst>
              <a:gd name="connsiteX0" fmla="*/ 0 w 4635500"/>
              <a:gd name="connsiteY0" fmla="*/ 0 h 1117600"/>
              <a:gd name="connsiteX1" fmla="*/ 76200 w 4635500"/>
              <a:gd name="connsiteY1" fmla="*/ 88900 h 1117600"/>
              <a:gd name="connsiteX2" fmla="*/ 190500 w 4635500"/>
              <a:gd name="connsiteY2" fmla="*/ 215900 h 1117600"/>
              <a:gd name="connsiteX3" fmla="*/ 228600 w 4635500"/>
              <a:gd name="connsiteY3" fmla="*/ 241300 h 1117600"/>
              <a:gd name="connsiteX4" fmla="*/ 304800 w 4635500"/>
              <a:gd name="connsiteY4" fmla="*/ 317500 h 1117600"/>
              <a:gd name="connsiteX5" fmla="*/ 381000 w 4635500"/>
              <a:gd name="connsiteY5" fmla="*/ 368300 h 1117600"/>
              <a:gd name="connsiteX6" fmla="*/ 457200 w 4635500"/>
              <a:gd name="connsiteY6" fmla="*/ 444500 h 1117600"/>
              <a:gd name="connsiteX7" fmla="*/ 571500 w 4635500"/>
              <a:gd name="connsiteY7" fmla="*/ 533400 h 1117600"/>
              <a:gd name="connsiteX8" fmla="*/ 685800 w 4635500"/>
              <a:gd name="connsiteY8" fmla="*/ 596900 h 1117600"/>
              <a:gd name="connsiteX9" fmla="*/ 800100 w 4635500"/>
              <a:gd name="connsiteY9" fmla="*/ 647700 h 1117600"/>
              <a:gd name="connsiteX10" fmla="*/ 850900 w 4635500"/>
              <a:gd name="connsiteY10" fmla="*/ 673100 h 1117600"/>
              <a:gd name="connsiteX11" fmla="*/ 927100 w 4635500"/>
              <a:gd name="connsiteY11" fmla="*/ 698500 h 1117600"/>
              <a:gd name="connsiteX12" fmla="*/ 990600 w 4635500"/>
              <a:gd name="connsiteY12" fmla="*/ 723900 h 1117600"/>
              <a:gd name="connsiteX13" fmla="*/ 1028700 w 4635500"/>
              <a:gd name="connsiteY13" fmla="*/ 736600 h 1117600"/>
              <a:gd name="connsiteX14" fmla="*/ 1130300 w 4635500"/>
              <a:gd name="connsiteY14" fmla="*/ 787400 h 1117600"/>
              <a:gd name="connsiteX15" fmla="*/ 1193800 w 4635500"/>
              <a:gd name="connsiteY15" fmla="*/ 812800 h 1117600"/>
              <a:gd name="connsiteX16" fmla="*/ 1295400 w 4635500"/>
              <a:gd name="connsiteY16" fmla="*/ 863600 h 1117600"/>
              <a:gd name="connsiteX17" fmla="*/ 1384300 w 4635500"/>
              <a:gd name="connsiteY17" fmla="*/ 914400 h 1117600"/>
              <a:gd name="connsiteX18" fmla="*/ 1422400 w 4635500"/>
              <a:gd name="connsiteY18" fmla="*/ 927100 h 1117600"/>
              <a:gd name="connsiteX19" fmla="*/ 1473200 w 4635500"/>
              <a:gd name="connsiteY19" fmla="*/ 952500 h 1117600"/>
              <a:gd name="connsiteX20" fmla="*/ 1511300 w 4635500"/>
              <a:gd name="connsiteY20" fmla="*/ 965200 h 1117600"/>
              <a:gd name="connsiteX21" fmla="*/ 1574800 w 4635500"/>
              <a:gd name="connsiteY21" fmla="*/ 990600 h 1117600"/>
              <a:gd name="connsiteX22" fmla="*/ 1651000 w 4635500"/>
              <a:gd name="connsiteY22" fmla="*/ 1016000 h 1117600"/>
              <a:gd name="connsiteX23" fmla="*/ 1778000 w 4635500"/>
              <a:gd name="connsiteY23" fmla="*/ 1066800 h 1117600"/>
              <a:gd name="connsiteX24" fmla="*/ 1905000 w 4635500"/>
              <a:gd name="connsiteY24" fmla="*/ 1092200 h 1117600"/>
              <a:gd name="connsiteX25" fmla="*/ 2006600 w 4635500"/>
              <a:gd name="connsiteY25" fmla="*/ 1117600 h 1117600"/>
              <a:gd name="connsiteX26" fmla="*/ 2514600 w 4635500"/>
              <a:gd name="connsiteY26" fmla="*/ 1104900 h 1117600"/>
              <a:gd name="connsiteX27" fmla="*/ 2565400 w 4635500"/>
              <a:gd name="connsiteY27" fmla="*/ 1092200 h 1117600"/>
              <a:gd name="connsiteX28" fmla="*/ 2717800 w 4635500"/>
              <a:gd name="connsiteY28" fmla="*/ 1066800 h 1117600"/>
              <a:gd name="connsiteX29" fmla="*/ 2794000 w 4635500"/>
              <a:gd name="connsiteY29" fmla="*/ 1054100 h 1117600"/>
              <a:gd name="connsiteX30" fmla="*/ 2832100 w 4635500"/>
              <a:gd name="connsiteY30" fmla="*/ 1041400 h 1117600"/>
              <a:gd name="connsiteX31" fmla="*/ 3009900 w 4635500"/>
              <a:gd name="connsiteY31" fmla="*/ 1016000 h 1117600"/>
              <a:gd name="connsiteX32" fmla="*/ 3111500 w 4635500"/>
              <a:gd name="connsiteY32" fmla="*/ 990600 h 1117600"/>
              <a:gd name="connsiteX33" fmla="*/ 3162300 w 4635500"/>
              <a:gd name="connsiteY33" fmla="*/ 977900 h 1117600"/>
              <a:gd name="connsiteX34" fmla="*/ 3225800 w 4635500"/>
              <a:gd name="connsiteY34" fmla="*/ 965200 h 1117600"/>
              <a:gd name="connsiteX35" fmla="*/ 3276600 w 4635500"/>
              <a:gd name="connsiteY35" fmla="*/ 952500 h 1117600"/>
              <a:gd name="connsiteX36" fmla="*/ 3340100 w 4635500"/>
              <a:gd name="connsiteY36" fmla="*/ 939800 h 1117600"/>
              <a:gd name="connsiteX37" fmla="*/ 3441700 w 4635500"/>
              <a:gd name="connsiteY37" fmla="*/ 914400 h 1117600"/>
              <a:gd name="connsiteX38" fmla="*/ 3594100 w 4635500"/>
              <a:gd name="connsiteY38" fmla="*/ 889000 h 1117600"/>
              <a:gd name="connsiteX39" fmla="*/ 3695700 w 4635500"/>
              <a:gd name="connsiteY39" fmla="*/ 850900 h 1117600"/>
              <a:gd name="connsiteX40" fmla="*/ 3733800 w 4635500"/>
              <a:gd name="connsiteY40" fmla="*/ 838200 h 1117600"/>
              <a:gd name="connsiteX41" fmla="*/ 3784600 w 4635500"/>
              <a:gd name="connsiteY41" fmla="*/ 825500 h 1117600"/>
              <a:gd name="connsiteX42" fmla="*/ 3822700 w 4635500"/>
              <a:gd name="connsiteY42" fmla="*/ 812800 h 1117600"/>
              <a:gd name="connsiteX43" fmla="*/ 3873500 w 4635500"/>
              <a:gd name="connsiteY43" fmla="*/ 800100 h 1117600"/>
              <a:gd name="connsiteX44" fmla="*/ 3937000 w 4635500"/>
              <a:gd name="connsiteY44" fmla="*/ 774700 h 1117600"/>
              <a:gd name="connsiteX45" fmla="*/ 3975100 w 4635500"/>
              <a:gd name="connsiteY45" fmla="*/ 762000 h 1117600"/>
              <a:gd name="connsiteX46" fmla="*/ 4038600 w 4635500"/>
              <a:gd name="connsiteY46" fmla="*/ 736600 h 1117600"/>
              <a:gd name="connsiteX47" fmla="*/ 4089400 w 4635500"/>
              <a:gd name="connsiteY47" fmla="*/ 723900 h 1117600"/>
              <a:gd name="connsiteX48" fmla="*/ 4165600 w 4635500"/>
              <a:gd name="connsiteY48" fmla="*/ 698500 h 1117600"/>
              <a:gd name="connsiteX49" fmla="*/ 4356100 w 4635500"/>
              <a:gd name="connsiteY49" fmla="*/ 673100 h 1117600"/>
              <a:gd name="connsiteX50" fmla="*/ 4457700 w 4635500"/>
              <a:gd name="connsiteY50" fmla="*/ 647700 h 1117600"/>
              <a:gd name="connsiteX51" fmla="*/ 4495800 w 4635500"/>
              <a:gd name="connsiteY51" fmla="*/ 635000 h 1117600"/>
              <a:gd name="connsiteX52" fmla="*/ 4610100 w 4635500"/>
              <a:gd name="connsiteY52" fmla="*/ 609600 h 1117600"/>
              <a:gd name="connsiteX53" fmla="*/ 4635500 w 4635500"/>
              <a:gd name="connsiteY53" fmla="*/ 609600 h 111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4635500" h="1117600">
                <a:moveTo>
                  <a:pt x="0" y="0"/>
                </a:moveTo>
                <a:cubicBezTo>
                  <a:pt x="25400" y="29633"/>
                  <a:pt x="51485" y="58693"/>
                  <a:pt x="76200" y="88900"/>
                </a:cubicBezTo>
                <a:cubicBezTo>
                  <a:pt x="115551" y="136995"/>
                  <a:pt x="133786" y="178091"/>
                  <a:pt x="190500" y="215900"/>
                </a:cubicBezTo>
                <a:cubicBezTo>
                  <a:pt x="203200" y="224367"/>
                  <a:pt x="217192" y="231159"/>
                  <a:pt x="228600" y="241300"/>
                </a:cubicBezTo>
                <a:cubicBezTo>
                  <a:pt x="255448" y="265165"/>
                  <a:pt x="274912" y="297575"/>
                  <a:pt x="304800" y="317500"/>
                </a:cubicBezTo>
                <a:cubicBezTo>
                  <a:pt x="330200" y="334433"/>
                  <a:pt x="359414" y="346714"/>
                  <a:pt x="381000" y="368300"/>
                </a:cubicBezTo>
                <a:lnTo>
                  <a:pt x="457200" y="444500"/>
                </a:lnTo>
                <a:cubicBezTo>
                  <a:pt x="499011" y="486311"/>
                  <a:pt x="510737" y="503019"/>
                  <a:pt x="571500" y="533400"/>
                </a:cubicBezTo>
                <a:cubicBezTo>
                  <a:pt x="693301" y="594300"/>
                  <a:pt x="542279" y="517166"/>
                  <a:pt x="685800" y="596900"/>
                </a:cubicBezTo>
                <a:cubicBezTo>
                  <a:pt x="748328" y="631638"/>
                  <a:pt x="729453" y="616301"/>
                  <a:pt x="800100" y="647700"/>
                </a:cubicBezTo>
                <a:cubicBezTo>
                  <a:pt x="817400" y="655389"/>
                  <a:pt x="833322" y="666069"/>
                  <a:pt x="850900" y="673100"/>
                </a:cubicBezTo>
                <a:cubicBezTo>
                  <a:pt x="875759" y="683044"/>
                  <a:pt x="902241" y="688556"/>
                  <a:pt x="927100" y="698500"/>
                </a:cubicBezTo>
                <a:cubicBezTo>
                  <a:pt x="948267" y="706967"/>
                  <a:pt x="969254" y="715895"/>
                  <a:pt x="990600" y="723900"/>
                </a:cubicBezTo>
                <a:cubicBezTo>
                  <a:pt x="1003135" y="728600"/>
                  <a:pt x="1016513" y="731060"/>
                  <a:pt x="1028700" y="736600"/>
                </a:cubicBezTo>
                <a:cubicBezTo>
                  <a:pt x="1063170" y="752268"/>
                  <a:pt x="1095144" y="773338"/>
                  <a:pt x="1130300" y="787400"/>
                </a:cubicBezTo>
                <a:cubicBezTo>
                  <a:pt x="1151467" y="795867"/>
                  <a:pt x="1173872" y="801729"/>
                  <a:pt x="1193800" y="812800"/>
                </a:cubicBezTo>
                <a:cubicBezTo>
                  <a:pt x="1299777" y="871676"/>
                  <a:pt x="1190080" y="837270"/>
                  <a:pt x="1295400" y="863600"/>
                </a:cubicBezTo>
                <a:cubicBezTo>
                  <a:pt x="1333664" y="889109"/>
                  <a:pt x="1339184" y="895064"/>
                  <a:pt x="1384300" y="914400"/>
                </a:cubicBezTo>
                <a:cubicBezTo>
                  <a:pt x="1396605" y="919673"/>
                  <a:pt x="1410095" y="921827"/>
                  <a:pt x="1422400" y="927100"/>
                </a:cubicBezTo>
                <a:cubicBezTo>
                  <a:pt x="1439801" y="934558"/>
                  <a:pt x="1455799" y="945042"/>
                  <a:pt x="1473200" y="952500"/>
                </a:cubicBezTo>
                <a:cubicBezTo>
                  <a:pt x="1485505" y="957773"/>
                  <a:pt x="1498765" y="960500"/>
                  <a:pt x="1511300" y="965200"/>
                </a:cubicBezTo>
                <a:cubicBezTo>
                  <a:pt x="1532646" y="973205"/>
                  <a:pt x="1553375" y="982809"/>
                  <a:pt x="1574800" y="990600"/>
                </a:cubicBezTo>
                <a:cubicBezTo>
                  <a:pt x="1599962" y="999750"/>
                  <a:pt x="1627053" y="1004026"/>
                  <a:pt x="1651000" y="1016000"/>
                </a:cubicBezTo>
                <a:cubicBezTo>
                  <a:pt x="1696156" y="1038578"/>
                  <a:pt x="1725689" y="1056338"/>
                  <a:pt x="1778000" y="1066800"/>
                </a:cubicBezTo>
                <a:cubicBezTo>
                  <a:pt x="1820333" y="1075267"/>
                  <a:pt x="1863117" y="1081729"/>
                  <a:pt x="1905000" y="1092200"/>
                </a:cubicBezTo>
                <a:lnTo>
                  <a:pt x="2006600" y="1117600"/>
                </a:lnTo>
                <a:cubicBezTo>
                  <a:pt x="2175933" y="1113367"/>
                  <a:pt x="2345388" y="1112591"/>
                  <a:pt x="2514600" y="1104900"/>
                </a:cubicBezTo>
                <a:cubicBezTo>
                  <a:pt x="2532036" y="1104107"/>
                  <a:pt x="2548244" y="1095417"/>
                  <a:pt x="2565400" y="1092200"/>
                </a:cubicBezTo>
                <a:cubicBezTo>
                  <a:pt x="2616019" y="1082709"/>
                  <a:pt x="2667000" y="1075267"/>
                  <a:pt x="2717800" y="1066800"/>
                </a:cubicBezTo>
                <a:cubicBezTo>
                  <a:pt x="2743200" y="1062567"/>
                  <a:pt x="2769571" y="1062243"/>
                  <a:pt x="2794000" y="1054100"/>
                </a:cubicBezTo>
                <a:cubicBezTo>
                  <a:pt x="2806700" y="1049867"/>
                  <a:pt x="2819032" y="1044304"/>
                  <a:pt x="2832100" y="1041400"/>
                </a:cubicBezTo>
                <a:cubicBezTo>
                  <a:pt x="2879185" y="1030937"/>
                  <a:pt x="2965959" y="1021493"/>
                  <a:pt x="3009900" y="1016000"/>
                </a:cubicBezTo>
                <a:cubicBezTo>
                  <a:pt x="3077983" y="993306"/>
                  <a:pt x="3019548" y="1011034"/>
                  <a:pt x="3111500" y="990600"/>
                </a:cubicBezTo>
                <a:cubicBezTo>
                  <a:pt x="3128539" y="986814"/>
                  <a:pt x="3145261" y="981686"/>
                  <a:pt x="3162300" y="977900"/>
                </a:cubicBezTo>
                <a:cubicBezTo>
                  <a:pt x="3183372" y="973217"/>
                  <a:pt x="3204728" y="969883"/>
                  <a:pt x="3225800" y="965200"/>
                </a:cubicBezTo>
                <a:cubicBezTo>
                  <a:pt x="3242839" y="961414"/>
                  <a:pt x="3259561" y="956286"/>
                  <a:pt x="3276600" y="952500"/>
                </a:cubicBezTo>
                <a:cubicBezTo>
                  <a:pt x="3297672" y="947817"/>
                  <a:pt x="3319067" y="944654"/>
                  <a:pt x="3340100" y="939800"/>
                </a:cubicBezTo>
                <a:cubicBezTo>
                  <a:pt x="3374115" y="931950"/>
                  <a:pt x="3407061" y="918730"/>
                  <a:pt x="3441700" y="914400"/>
                </a:cubicBezTo>
                <a:cubicBezTo>
                  <a:pt x="3560620" y="899535"/>
                  <a:pt x="3510189" y="909978"/>
                  <a:pt x="3594100" y="889000"/>
                </a:cubicBezTo>
                <a:cubicBezTo>
                  <a:pt x="3656819" y="847188"/>
                  <a:pt x="3607817" y="872871"/>
                  <a:pt x="3695700" y="850900"/>
                </a:cubicBezTo>
                <a:cubicBezTo>
                  <a:pt x="3708687" y="847653"/>
                  <a:pt x="3720928" y="841878"/>
                  <a:pt x="3733800" y="838200"/>
                </a:cubicBezTo>
                <a:cubicBezTo>
                  <a:pt x="3750583" y="833405"/>
                  <a:pt x="3767817" y="830295"/>
                  <a:pt x="3784600" y="825500"/>
                </a:cubicBezTo>
                <a:cubicBezTo>
                  <a:pt x="3797472" y="821822"/>
                  <a:pt x="3809828" y="816478"/>
                  <a:pt x="3822700" y="812800"/>
                </a:cubicBezTo>
                <a:cubicBezTo>
                  <a:pt x="3839483" y="808005"/>
                  <a:pt x="3856941" y="805620"/>
                  <a:pt x="3873500" y="800100"/>
                </a:cubicBezTo>
                <a:cubicBezTo>
                  <a:pt x="3895127" y="792891"/>
                  <a:pt x="3915654" y="782705"/>
                  <a:pt x="3937000" y="774700"/>
                </a:cubicBezTo>
                <a:cubicBezTo>
                  <a:pt x="3949535" y="770000"/>
                  <a:pt x="3962565" y="766700"/>
                  <a:pt x="3975100" y="762000"/>
                </a:cubicBezTo>
                <a:cubicBezTo>
                  <a:pt x="3996446" y="753995"/>
                  <a:pt x="4016973" y="743809"/>
                  <a:pt x="4038600" y="736600"/>
                </a:cubicBezTo>
                <a:cubicBezTo>
                  <a:pt x="4055159" y="731080"/>
                  <a:pt x="4072682" y="728916"/>
                  <a:pt x="4089400" y="723900"/>
                </a:cubicBezTo>
                <a:cubicBezTo>
                  <a:pt x="4115045" y="716207"/>
                  <a:pt x="4138959" y="701164"/>
                  <a:pt x="4165600" y="698500"/>
                </a:cubicBezTo>
                <a:cubicBezTo>
                  <a:pt x="4265284" y="688532"/>
                  <a:pt x="4275639" y="691668"/>
                  <a:pt x="4356100" y="673100"/>
                </a:cubicBezTo>
                <a:cubicBezTo>
                  <a:pt x="4390115" y="665250"/>
                  <a:pt x="4424582" y="658739"/>
                  <a:pt x="4457700" y="647700"/>
                </a:cubicBezTo>
                <a:cubicBezTo>
                  <a:pt x="4470400" y="643467"/>
                  <a:pt x="4482928" y="638678"/>
                  <a:pt x="4495800" y="635000"/>
                </a:cubicBezTo>
                <a:cubicBezTo>
                  <a:pt x="4523531" y="627077"/>
                  <a:pt x="4583911" y="613341"/>
                  <a:pt x="4610100" y="609600"/>
                </a:cubicBezTo>
                <a:cubicBezTo>
                  <a:pt x="4618482" y="608403"/>
                  <a:pt x="4627033" y="609600"/>
                  <a:pt x="4635500" y="609600"/>
                </a:cubicBezTo>
              </a:path>
            </a:pathLst>
          </a:custGeom>
          <a:noFill/>
          <a:ln w="38100">
            <a:solidFill>
              <a:schemeClr val="accent4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425FC376-CAD9-D1EF-F7AB-90410E01E383}"/>
              </a:ext>
            </a:extLst>
          </p:cNvPr>
          <p:cNvSpPr/>
          <p:nvPr/>
        </p:nvSpPr>
        <p:spPr>
          <a:xfrm>
            <a:off x="2171700" y="2235200"/>
            <a:ext cx="7404100" cy="1905000"/>
          </a:xfrm>
          <a:custGeom>
            <a:avLst/>
            <a:gdLst>
              <a:gd name="connsiteX0" fmla="*/ 0 w 7404100"/>
              <a:gd name="connsiteY0" fmla="*/ 1905000 h 1905000"/>
              <a:gd name="connsiteX1" fmla="*/ 38100 w 7404100"/>
              <a:gd name="connsiteY1" fmla="*/ 1816100 h 1905000"/>
              <a:gd name="connsiteX2" fmla="*/ 165100 w 7404100"/>
              <a:gd name="connsiteY2" fmla="*/ 1663700 h 1905000"/>
              <a:gd name="connsiteX3" fmla="*/ 190500 w 7404100"/>
              <a:gd name="connsiteY3" fmla="*/ 1625600 h 1905000"/>
              <a:gd name="connsiteX4" fmla="*/ 228600 w 7404100"/>
              <a:gd name="connsiteY4" fmla="*/ 1587500 h 1905000"/>
              <a:gd name="connsiteX5" fmla="*/ 266700 w 7404100"/>
              <a:gd name="connsiteY5" fmla="*/ 1536700 h 1905000"/>
              <a:gd name="connsiteX6" fmla="*/ 292100 w 7404100"/>
              <a:gd name="connsiteY6" fmla="*/ 1485900 h 1905000"/>
              <a:gd name="connsiteX7" fmla="*/ 330200 w 7404100"/>
              <a:gd name="connsiteY7" fmla="*/ 1460500 h 1905000"/>
              <a:gd name="connsiteX8" fmla="*/ 355600 w 7404100"/>
              <a:gd name="connsiteY8" fmla="*/ 1409700 h 1905000"/>
              <a:gd name="connsiteX9" fmla="*/ 419100 w 7404100"/>
              <a:gd name="connsiteY9" fmla="*/ 1346200 h 1905000"/>
              <a:gd name="connsiteX10" fmla="*/ 469900 w 7404100"/>
              <a:gd name="connsiteY10" fmla="*/ 1282700 h 1905000"/>
              <a:gd name="connsiteX11" fmla="*/ 508000 w 7404100"/>
              <a:gd name="connsiteY11" fmla="*/ 1244600 h 1905000"/>
              <a:gd name="connsiteX12" fmla="*/ 546100 w 7404100"/>
              <a:gd name="connsiteY12" fmla="*/ 1193800 h 1905000"/>
              <a:gd name="connsiteX13" fmla="*/ 622300 w 7404100"/>
              <a:gd name="connsiteY13" fmla="*/ 1117600 h 1905000"/>
              <a:gd name="connsiteX14" fmla="*/ 736600 w 7404100"/>
              <a:gd name="connsiteY14" fmla="*/ 990600 h 1905000"/>
              <a:gd name="connsiteX15" fmla="*/ 774700 w 7404100"/>
              <a:gd name="connsiteY15" fmla="*/ 952500 h 1905000"/>
              <a:gd name="connsiteX16" fmla="*/ 838200 w 7404100"/>
              <a:gd name="connsiteY16" fmla="*/ 863600 h 1905000"/>
              <a:gd name="connsiteX17" fmla="*/ 876300 w 7404100"/>
              <a:gd name="connsiteY17" fmla="*/ 838200 h 1905000"/>
              <a:gd name="connsiteX18" fmla="*/ 901700 w 7404100"/>
              <a:gd name="connsiteY18" fmla="*/ 800100 h 1905000"/>
              <a:gd name="connsiteX19" fmla="*/ 977900 w 7404100"/>
              <a:gd name="connsiteY19" fmla="*/ 736600 h 1905000"/>
              <a:gd name="connsiteX20" fmla="*/ 1003300 w 7404100"/>
              <a:gd name="connsiteY20" fmla="*/ 698500 h 1905000"/>
              <a:gd name="connsiteX21" fmla="*/ 1041400 w 7404100"/>
              <a:gd name="connsiteY21" fmla="*/ 673100 h 1905000"/>
              <a:gd name="connsiteX22" fmla="*/ 1155700 w 7404100"/>
              <a:gd name="connsiteY22" fmla="*/ 584200 h 1905000"/>
              <a:gd name="connsiteX23" fmla="*/ 1206500 w 7404100"/>
              <a:gd name="connsiteY23" fmla="*/ 546100 h 1905000"/>
              <a:gd name="connsiteX24" fmla="*/ 1257300 w 7404100"/>
              <a:gd name="connsiteY24" fmla="*/ 508000 h 1905000"/>
              <a:gd name="connsiteX25" fmla="*/ 1320800 w 7404100"/>
              <a:gd name="connsiteY25" fmla="*/ 469900 h 1905000"/>
              <a:gd name="connsiteX26" fmla="*/ 1371600 w 7404100"/>
              <a:gd name="connsiteY26" fmla="*/ 431800 h 1905000"/>
              <a:gd name="connsiteX27" fmla="*/ 1409700 w 7404100"/>
              <a:gd name="connsiteY27" fmla="*/ 419100 h 1905000"/>
              <a:gd name="connsiteX28" fmla="*/ 1485900 w 7404100"/>
              <a:gd name="connsiteY28" fmla="*/ 381000 h 1905000"/>
              <a:gd name="connsiteX29" fmla="*/ 1562100 w 7404100"/>
              <a:gd name="connsiteY29" fmla="*/ 355600 h 1905000"/>
              <a:gd name="connsiteX30" fmla="*/ 1625600 w 7404100"/>
              <a:gd name="connsiteY30" fmla="*/ 317500 h 1905000"/>
              <a:gd name="connsiteX31" fmla="*/ 1701800 w 7404100"/>
              <a:gd name="connsiteY31" fmla="*/ 292100 h 1905000"/>
              <a:gd name="connsiteX32" fmla="*/ 1739900 w 7404100"/>
              <a:gd name="connsiteY32" fmla="*/ 266700 h 1905000"/>
              <a:gd name="connsiteX33" fmla="*/ 1790700 w 7404100"/>
              <a:gd name="connsiteY33" fmla="*/ 254000 h 1905000"/>
              <a:gd name="connsiteX34" fmla="*/ 1828800 w 7404100"/>
              <a:gd name="connsiteY34" fmla="*/ 241300 h 1905000"/>
              <a:gd name="connsiteX35" fmla="*/ 1879600 w 7404100"/>
              <a:gd name="connsiteY35" fmla="*/ 228600 h 1905000"/>
              <a:gd name="connsiteX36" fmla="*/ 1930400 w 7404100"/>
              <a:gd name="connsiteY36" fmla="*/ 203200 h 1905000"/>
              <a:gd name="connsiteX37" fmla="*/ 2032000 w 7404100"/>
              <a:gd name="connsiteY37" fmla="*/ 177800 h 1905000"/>
              <a:gd name="connsiteX38" fmla="*/ 2095500 w 7404100"/>
              <a:gd name="connsiteY38" fmla="*/ 152400 h 1905000"/>
              <a:gd name="connsiteX39" fmla="*/ 2222500 w 7404100"/>
              <a:gd name="connsiteY39" fmla="*/ 127000 h 1905000"/>
              <a:gd name="connsiteX40" fmla="*/ 2298700 w 7404100"/>
              <a:gd name="connsiteY40" fmla="*/ 101600 h 1905000"/>
              <a:gd name="connsiteX41" fmla="*/ 2451100 w 7404100"/>
              <a:gd name="connsiteY41" fmla="*/ 76200 h 1905000"/>
              <a:gd name="connsiteX42" fmla="*/ 2603500 w 7404100"/>
              <a:gd name="connsiteY42" fmla="*/ 50800 h 1905000"/>
              <a:gd name="connsiteX43" fmla="*/ 2679700 w 7404100"/>
              <a:gd name="connsiteY43" fmla="*/ 38100 h 1905000"/>
              <a:gd name="connsiteX44" fmla="*/ 2832100 w 7404100"/>
              <a:gd name="connsiteY44" fmla="*/ 12700 h 1905000"/>
              <a:gd name="connsiteX45" fmla="*/ 2997200 w 7404100"/>
              <a:gd name="connsiteY45" fmla="*/ 0 h 1905000"/>
              <a:gd name="connsiteX46" fmla="*/ 4381500 w 7404100"/>
              <a:gd name="connsiteY46" fmla="*/ 12700 h 1905000"/>
              <a:gd name="connsiteX47" fmla="*/ 4483100 w 7404100"/>
              <a:gd name="connsiteY47" fmla="*/ 25400 h 1905000"/>
              <a:gd name="connsiteX48" fmla="*/ 4597400 w 7404100"/>
              <a:gd name="connsiteY48" fmla="*/ 38100 h 1905000"/>
              <a:gd name="connsiteX49" fmla="*/ 4673600 w 7404100"/>
              <a:gd name="connsiteY49" fmla="*/ 50800 h 1905000"/>
              <a:gd name="connsiteX50" fmla="*/ 4800600 w 7404100"/>
              <a:gd name="connsiteY50" fmla="*/ 63500 h 1905000"/>
              <a:gd name="connsiteX51" fmla="*/ 4864100 w 7404100"/>
              <a:gd name="connsiteY51" fmla="*/ 76200 h 1905000"/>
              <a:gd name="connsiteX52" fmla="*/ 4940300 w 7404100"/>
              <a:gd name="connsiteY52" fmla="*/ 88900 h 1905000"/>
              <a:gd name="connsiteX53" fmla="*/ 5041900 w 7404100"/>
              <a:gd name="connsiteY53" fmla="*/ 101600 h 1905000"/>
              <a:gd name="connsiteX54" fmla="*/ 5130800 w 7404100"/>
              <a:gd name="connsiteY54" fmla="*/ 114300 h 1905000"/>
              <a:gd name="connsiteX55" fmla="*/ 5232400 w 7404100"/>
              <a:gd name="connsiteY55" fmla="*/ 127000 h 1905000"/>
              <a:gd name="connsiteX56" fmla="*/ 5397500 w 7404100"/>
              <a:gd name="connsiteY56" fmla="*/ 152400 h 1905000"/>
              <a:gd name="connsiteX57" fmla="*/ 5588000 w 7404100"/>
              <a:gd name="connsiteY57" fmla="*/ 177800 h 1905000"/>
              <a:gd name="connsiteX58" fmla="*/ 5638800 w 7404100"/>
              <a:gd name="connsiteY58" fmla="*/ 190500 h 1905000"/>
              <a:gd name="connsiteX59" fmla="*/ 5791200 w 7404100"/>
              <a:gd name="connsiteY59" fmla="*/ 215900 h 1905000"/>
              <a:gd name="connsiteX60" fmla="*/ 5791200 w 7404100"/>
              <a:gd name="connsiteY60" fmla="*/ 215900 h 1905000"/>
              <a:gd name="connsiteX61" fmla="*/ 6057900 w 7404100"/>
              <a:gd name="connsiteY61" fmla="*/ 254000 h 1905000"/>
              <a:gd name="connsiteX62" fmla="*/ 6146800 w 7404100"/>
              <a:gd name="connsiteY62" fmla="*/ 266700 h 1905000"/>
              <a:gd name="connsiteX63" fmla="*/ 6210300 w 7404100"/>
              <a:gd name="connsiteY63" fmla="*/ 279400 h 1905000"/>
              <a:gd name="connsiteX64" fmla="*/ 6286500 w 7404100"/>
              <a:gd name="connsiteY64" fmla="*/ 292100 h 1905000"/>
              <a:gd name="connsiteX65" fmla="*/ 6388100 w 7404100"/>
              <a:gd name="connsiteY65" fmla="*/ 317500 h 1905000"/>
              <a:gd name="connsiteX66" fmla="*/ 6502400 w 7404100"/>
              <a:gd name="connsiteY66" fmla="*/ 342900 h 1905000"/>
              <a:gd name="connsiteX67" fmla="*/ 6540500 w 7404100"/>
              <a:gd name="connsiteY67" fmla="*/ 355600 h 1905000"/>
              <a:gd name="connsiteX68" fmla="*/ 6591300 w 7404100"/>
              <a:gd name="connsiteY68" fmla="*/ 368300 h 1905000"/>
              <a:gd name="connsiteX69" fmla="*/ 6642100 w 7404100"/>
              <a:gd name="connsiteY69" fmla="*/ 393700 h 1905000"/>
              <a:gd name="connsiteX70" fmla="*/ 6705600 w 7404100"/>
              <a:gd name="connsiteY70" fmla="*/ 406400 h 1905000"/>
              <a:gd name="connsiteX71" fmla="*/ 6743700 w 7404100"/>
              <a:gd name="connsiteY71" fmla="*/ 419100 h 1905000"/>
              <a:gd name="connsiteX72" fmla="*/ 6845300 w 7404100"/>
              <a:gd name="connsiteY72" fmla="*/ 444500 h 1905000"/>
              <a:gd name="connsiteX73" fmla="*/ 6883400 w 7404100"/>
              <a:gd name="connsiteY73" fmla="*/ 457200 h 1905000"/>
              <a:gd name="connsiteX74" fmla="*/ 6985000 w 7404100"/>
              <a:gd name="connsiteY74" fmla="*/ 482600 h 1905000"/>
              <a:gd name="connsiteX75" fmla="*/ 7061200 w 7404100"/>
              <a:gd name="connsiteY75" fmla="*/ 508000 h 1905000"/>
              <a:gd name="connsiteX76" fmla="*/ 7099300 w 7404100"/>
              <a:gd name="connsiteY76" fmla="*/ 520700 h 1905000"/>
              <a:gd name="connsiteX77" fmla="*/ 7251700 w 7404100"/>
              <a:gd name="connsiteY77" fmla="*/ 546100 h 1905000"/>
              <a:gd name="connsiteX78" fmla="*/ 7404100 w 7404100"/>
              <a:gd name="connsiteY78" fmla="*/ 5461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7404100" h="1905000">
                <a:moveTo>
                  <a:pt x="0" y="1905000"/>
                </a:moveTo>
                <a:cubicBezTo>
                  <a:pt x="12700" y="1875367"/>
                  <a:pt x="21513" y="1843746"/>
                  <a:pt x="38100" y="1816100"/>
                </a:cubicBezTo>
                <a:cubicBezTo>
                  <a:pt x="115863" y="1686496"/>
                  <a:pt x="91610" y="1749438"/>
                  <a:pt x="165100" y="1663700"/>
                </a:cubicBezTo>
                <a:cubicBezTo>
                  <a:pt x="175033" y="1652111"/>
                  <a:pt x="180729" y="1637326"/>
                  <a:pt x="190500" y="1625600"/>
                </a:cubicBezTo>
                <a:cubicBezTo>
                  <a:pt x="201998" y="1611802"/>
                  <a:pt x="216911" y="1601137"/>
                  <a:pt x="228600" y="1587500"/>
                </a:cubicBezTo>
                <a:cubicBezTo>
                  <a:pt x="242375" y="1571429"/>
                  <a:pt x="255482" y="1554649"/>
                  <a:pt x="266700" y="1536700"/>
                </a:cubicBezTo>
                <a:cubicBezTo>
                  <a:pt x="276734" y="1520646"/>
                  <a:pt x="279980" y="1500444"/>
                  <a:pt x="292100" y="1485900"/>
                </a:cubicBezTo>
                <a:cubicBezTo>
                  <a:pt x="301871" y="1474174"/>
                  <a:pt x="317500" y="1468967"/>
                  <a:pt x="330200" y="1460500"/>
                </a:cubicBezTo>
                <a:cubicBezTo>
                  <a:pt x="338667" y="1443567"/>
                  <a:pt x="343977" y="1424644"/>
                  <a:pt x="355600" y="1409700"/>
                </a:cubicBezTo>
                <a:cubicBezTo>
                  <a:pt x="373978" y="1386071"/>
                  <a:pt x="399075" y="1368450"/>
                  <a:pt x="419100" y="1346200"/>
                </a:cubicBezTo>
                <a:cubicBezTo>
                  <a:pt x="437233" y="1326052"/>
                  <a:pt x="452050" y="1303100"/>
                  <a:pt x="469900" y="1282700"/>
                </a:cubicBezTo>
                <a:cubicBezTo>
                  <a:pt x="481727" y="1269183"/>
                  <a:pt x="496311" y="1258237"/>
                  <a:pt x="508000" y="1244600"/>
                </a:cubicBezTo>
                <a:cubicBezTo>
                  <a:pt x="521775" y="1228529"/>
                  <a:pt x="531940" y="1209533"/>
                  <a:pt x="546100" y="1193800"/>
                </a:cubicBezTo>
                <a:cubicBezTo>
                  <a:pt x="570130" y="1167100"/>
                  <a:pt x="600747" y="1146337"/>
                  <a:pt x="622300" y="1117600"/>
                </a:cubicBezTo>
                <a:cubicBezTo>
                  <a:pt x="681953" y="1038063"/>
                  <a:pt x="645433" y="1081767"/>
                  <a:pt x="736600" y="990600"/>
                </a:cubicBezTo>
                <a:cubicBezTo>
                  <a:pt x="749300" y="977900"/>
                  <a:pt x="764261" y="967115"/>
                  <a:pt x="774700" y="952500"/>
                </a:cubicBezTo>
                <a:cubicBezTo>
                  <a:pt x="795867" y="922867"/>
                  <a:pt x="814006" y="890818"/>
                  <a:pt x="838200" y="863600"/>
                </a:cubicBezTo>
                <a:cubicBezTo>
                  <a:pt x="848341" y="852192"/>
                  <a:pt x="863600" y="846667"/>
                  <a:pt x="876300" y="838200"/>
                </a:cubicBezTo>
                <a:cubicBezTo>
                  <a:pt x="884767" y="825500"/>
                  <a:pt x="890907" y="810893"/>
                  <a:pt x="901700" y="800100"/>
                </a:cubicBezTo>
                <a:cubicBezTo>
                  <a:pt x="1001600" y="700200"/>
                  <a:pt x="873872" y="861434"/>
                  <a:pt x="977900" y="736600"/>
                </a:cubicBezTo>
                <a:cubicBezTo>
                  <a:pt x="987671" y="724874"/>
                  <a:pt x="992507" y="709293"/>
                  <a:pt x="1003300" y="698500"/>
                </a:cubicBezTo>
                <a:cubicBezTo>
                  <a:pt x="1014093" y="687707"/>
                  <a:pt x="1029189" y="682258"/>
                  <a:pt x="1041400" y="673100"/>
                </a:cubicBezTo>
                <a:cubicBezTo>
                  <a:pt x="1080014" y="644140"/>
                  <a:pt x="1117442" y="613629"/>
                  <a:pt x="1155700" y="584200"/>
                </a:cubicBezTo>
                <a:cubicBezTo>
                  <a:pt x="1172477" y="571294"/>
                  <a:pt x="1189567" y="558800"/>
                  <a:pt x="1206500" y="546100"/>
                </a:cubicBezTo>
                <a:cubicBezTo>
                  <a:pt x="1223433" y="533400"/>
                  <a:pt x="1239150" y="518890"/>
                  <a:pt x="1257300" y="508000"/>
                </a:cubicBezTo>
                <a:cubicBezTo>
                  <a:pt x="1278467" y="495300"/>
                  <a:pt x="1300261" y="483592"/>
                  <a:pt x="1320800" y="469900"/>
                </a:cubicBezTo>
                <a:cubicBezTo>
                  <a:pt x="1338412" y="458159"/>
                  <a:pt x="1353222" y="442302"/>
                  <a:pt x="1371600" y="431800"/>
                </a:cubicBezTo>
                <a:cubicBezTo>
                  <a:pt x="1383223" y="425158"/>
                  <a:pt x="1397467" y="424537"/>
                  <a:pt x="1409700" y="419100"/>
                </a:cubicBezTo>
                <a:cubicBezTo>
                  <a:pt x="1435650" y="407566"/>
                  <a:pt x="1459686" y="391922"/>
                  <a:pt x="1485900" y="381000"/>
                </a:cubicBezTo>
                <a:cubicBezTo>
                  <a:pt x="1510614" y="370702"/>
                  <a:pt x="1539142" y="369375"/>
                  <a:pt x="1562100" y="355600"/>
                </a:cubicBezTo>
                <a:cubicBezTo>
                  <a:pt x="1583267" y="342900"/>
                  <a:pt x="1603128" y="327714"/>
                  <a:pt x="1625600" y="317500"/>
                </a:cubicBezTo>
                <a:cubicBezTo>
                  <a:pt x="1649974" y="306421"/>
                  <a:pt x="1679523" y="306952"/>
                  <a:pt x="1701800" y="292100"/>
                </a:cubicBezTo>
                <a:cubicBezTo>
                  <a:pt x="1714500" y="283633"/>
                  <a:pt x="1725871" y="272713"/>
                  <a:pt x="1739900" y="266700"/>
                </a:cubicBezTo>
                <a:cubicBezTo>
                  <a:pt x="1755943" y="259824"/>
                  <a:pt x="1773917" y="258795"/>
                  <a:pt x="1790700" y="254000"/>
                </a:cubicBezTo>
                <a:cubicBezTo>
                  <a:pt x="1803572" y="250322"/>
                  <a:pt x="1815928" y="244978"/>
                  <a:pt x="1828800" y="241300"/>
                </a:cubicBezTo>
                <a:cubicBezTo>
                  <a:pt x="1845583" y="236505"/>
                  <a:pt x="1863257" y="234729"/>
                  <a:pt x="1879600" y="228600"/>
                </a:cubicBezTo>
                <a:cubicBezTo>
                  <a:pt x="1897327" y="221953"/>
                  <a:pt x="1912439" y="209187"/>
                  <a:pt x="1930400" y="203200"/>
                </a:cubicBezTo>
                <a:cubicBezTo>
                  <a:pt x="1963518" y="192161"/>
                  <a:pt x="1999588" y="190765"/>
                  <a:pt x="2032000" y="177800"/>
                </a:cubicBezTo>
                <a:cubicBezTo>
                  <a:pt x="2053167" y="169333"/>
                  <a:pt x="2073473" y="158274"/>
                  <a:pt x="2095500" y="152400"/>
                </a:cubicBezTo>
                <a:cubicBezTo>
                  <a:pt x="2137214" y="141276"/>
                  <a:pt x="2181544" y="140652"/>
                  <a:pt x="2222500" y="127000"/>
                </a:cubicBezTo>
                <a:cubicBezTo>
                  <a:pt x="2247900" y="118533"/>
                  <a:pt x="2272869" y="108645"/>
                  <a:pt x="2298700" y="101600"/>
                </a:cubicBezTo>
                <a:cubicBezTo>
                  <a:pt x="2343159" y="89475"/>
                  <a:pt x="2407942" y="83014"/>
                  <a:pt x="2451100" y="76200"/>
                </a:cubicBezTo>
                <a:lnTo>
                  <a:pt x="2603500" y="50800"/>
                </a:lnTo>
                <a:lnTo>
                  <a:pt x="2679700" y="38100"/>
                </a:lnTo>
                <a:cubicBezTo>
                  <a:pt x="2730500" y="29633"/>
                  <a:pt x="2780751" y="16650"/>
                  <a:pt x="2832100" y="12700"/>
                </a:cubicBezTo>
                <a:lnTo>
                  <a:pt x="2997200" y="0"/>
                </a:lnTo>
                <a:lnTo>
                  <a:pt x="4381500" y="12700"/>
                </a:lnTo>
                <a:cubicBezTo>
                  <a:pt x="4415625" y="13283"/>
                  <a:pt x="4449204" y="21412"/>
                  <a:pt x="4483100" y="25400"/>
                </a:cubicBezTo>
                <a:cubicBezTo>
                  <a:pt x="4521172" y="29879"/>
                  <a:pt x="4559402" y="33034"/>
                  <a:pt x="4597400" y="38100"/>
                </a:cubicBezTo>
                <a:cubicBezTo>
                  <a:pt x="4622924" y="41503"/>
                  <a:pt x="4648048" y="47606"/>
                  <a:pt x="4673600" y="50800"/>
                </a:cubicBezTo>
                <a:cubicBezTo>
                  <a:pt x="4715816" y="56077"/>
                  <a:pt x="4758429" y="57877"/>
                  <a:pt x="4800600" y="63500"/>
                </a:cubicBezTo>
                <a:cubicBezTo>
                  <a:pt x="4821996" y="66353"/>
                  <a:pt x="4842862" y="72339"/>
                  <a:pt x="4864100" y="76200"/>
                </a:cubicBezTo>
                <a:cubicBezTo>
                  <a:pt x="4889435" y="80806"/>
                  <a:pt x="4914808" y="85258"/>
                  <a:pt x="4940300" y="88900"/>
                </a:cubicBezTo>
                <a:cubicBezTo>
                  <a:pt x="4974087" y="93727"/>
                  <a:pt x="5008069" y="97089"/>
                  <a:pt x="5041900" y="101600"/>
                </a:cubicBezTo>
                <a:lnTo>
                  <a:pt x="5130800" y="114300"/>
                </a:lnTo>
                <a:lnTo>
                  <a:pt x="5232400" y="127000"/>
                </a:lnTo>
                <a:cubicBezTo>
                  <a:pt x="5539663" y="167968"/>
                  <a:pt x="5125859" y="113594"/>
                  <a:pt x="5397500" y="152400"/>
                </a:cubicBezTo>
                <a:cubicBezTo>
                  <a:pt x="5449099" y="159771"/>
                  <a:pt x="5535218" y="168203"/>
                  <a:pt x="5588000" y="177800"/>
                </a:cubicBezTo>
                <a:cubicBezTo>
                  <a:pt x="5605173" y="180922"/>
                  <a:pt x="5621644" y="187283"/>
                  <a:pt x="5638800" y="190500"/>
                </a:cubicBezTo>
                <a:cubicBezTo>
                  <a:pt x="5689419" y="199991"/>
                  <a:pt x="5740400" y="207433"/>
                  <a:pt x="5791200" y="215900"/>
                </a:cubicBezTo>
                <a:lnTo>
                  <a:pt x="5791200" y="215900"/>
                </a:lnTo>
                <a:lnTo>
                  <a:pt x="6057900" y="254000"/>
                </a:lnTo>
                <a:cubicBezTo>
                  <a:pt x="6087533" y="258233"/>
                  <a:pt x="6117447" y="260829"/>
                  <a:pt x="6146800" y="266700"/>
                </a:cubicBezTo>
                <a:lnTo>
                  <a:pt x="6210300" y="279400"/>
                </a:lnTo>
                <a:cubicBezTo>
                  <a:pt x="6235635" y="284006"/>
                  <a:pt x="6261321" y="286705"/>
                  <a:pt x="6286500" y="292100"/>
                </a:cubicBezTo>
                <a:cubicBezTo>
                  <a:pt x="6320634" y="299414"/>
                  <a:pt x="6353869" y="310654"/>
                  <a:pt x="6388100" y="317500"/>
                </a:cubicBezTo>
                <a:cubicBezTo>
                  <a:pt x="6431748" y="326230"/>
                  <a:pt x="6460551" y="330943"/>
                  <a:pt x="6502400" y="342900"/>
                </a:cubicBezTo>
                <a:cubicBezTo>
                  <a:pt x="6515272" y="346578"/>
                  <a:pt x="6527628" y="351922"/>
                  <a:pt x="6540500" y="355600"/>
                </a:cubicBezTo>
                <a:cubicBezTo>
                  <a:pt x="6557283" y="360395"/>
                  <a:pt x="6574957" y="362171"/>
                  <a:pt x="6591300" y="368300"/>
                </a:cubicBezTo>
                <a:cubicBezTo>
                  <a:pt x="6609027" y="374947"/>
                  <a:pt x="6624139" y="387713"/>
                  <a:pt x="6642100" y="393700"/>
                </a:cubicBezTo>
                <a:cubicBezTo>
                  <a:pt x="6662578" y="400526"/>
                  <a:pt x="6684659" y="401165"/>
                  <a:pt x="6705600" y="406400"/>
                </a:cubicBezTo>
                <a:cubicBezTo>
                  <a:pt x="6718587" y="409647"/>
                  <a:pt x="6730785" y="415578"/>
                  <a:pt x="6743700" y="419100"/>
                </a:cubicBezTo>
                <a:cubicBezTo>
                  <a:pt x="6777379" y="428285"/>
                  <a:pt x="6812182" y="433461"/>
                  <a:pt x="6845300" y="444500"/>
                </a:cubicBezTo>
                <a:cubicBezTo>
                  <a:pt x="6858000" y="448733"/>
                  <a:pt x="6870485" y="453678"/>
                  <a:pt x="6883400" y="457200"/>
                </a:cubicBezTo>
                <a:cubicBezTo>
                  <a:pt x="6917079" y="466385"/>
                  <a:pt x="6951882" y="471561"/>
                  <a:pt x="6985000" y="482600"/>
                </a:cubicBezTo>
                <a:lnTo>
                  <a:pt x="7061200" y="508000"/>
                </a:lnTo>
                <a:cubicBezTo>
                  <a:pt x="7073900" y="512233"/>
                  <a:pt x="7086173" y="518075"/>
                  <a:pt x="7099300" y="520700"/>
                </a:cubicBezTo>
                <a:cubicBezTo>
                  <a:pt x="7143470" y="529534"/>
                  <a:pt x="7208943" y="543850"/>
                  <a:pt x="7251700" y="546100"/>
                </a:cubicBezTo>
                <a:cubicBezTo>
                  <a:pt x="7302430" y="548770"/>
                  <a:pt x="7353300" y="546100"/>
                  <a:pt x="7404100" y="546100"/>
                </a:cubicBezTo>
              </a:path>
            </a:pathLst>
          </a:custGeom>
          <a:noFill/>
          <a:ln w="38100">
            <a:solidFill>
              <a:schemeClr val="accent4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25BADA34-F316-27C1-7F67-C634BAC3A150}"/>
              </a:ext>
            </a:extLst>
          </p:cNvPr>
          <p:cNvSpPr/>
          <p:nvPr/>
        </p:nvSpPr>
        <p:spPr>
          <a:xfrm>
            <a:off x="2832100" y="4025900"/>
            <a:ext cx="6883856" cy="1409700"/>
          </a:xfrm>
          <a:custGeom>
            <a:avLst/>
            <a:gdLst>
              <a:gd name="connsiteX0" fmla="*/ 0 w 6883856"/>
              <a:gd name="connsiteY0" fmla="*/ 317500 h 1409700"/>
              <a:gd name="connsiteX1" fmla="*/ 279400 w 6883856"/>
              <a:gd name="connsiteY1" fmla="*/ 317500 h 1409700"/>
              <a:gd name="connsiteX2" fmla="*/ 355600 w 6883856"/>
              <a:gd name="connsiteY2" fmla="*/ 292100 h 1409700"/>
              <a:gd name="connsiteX3" fmla="*/ 393700 w 6883856"/>
              <a:gd name="connsiteY3" fmla="*/ 279400 h 1409700"/>
              <a:gd name="connsiteX4" fmla="*/ 482600 w 6883856"/>
              <a:gd name="connsiteY4" fmla="*/ 266700 h 1409700"/>
              <a:gd name="connsiteX5" fmla="*/ 596900 w 6883856"/>
              <a:gd name="connsiteY5" fmla="*/ 241300 h 1409700"/>
              <a:gd name="connsiteX6" fmla="*/ 635000 w 6883856"/>
              <a:gd name="connsiteY6" fmla="*/ 228600 h 1409700"/>
              <a:gd name="connsiteX7" fmla="*/ 787400 w 6883856"/>
              <a:gd name="connsiteY7" fmla="*/ 203200 h 1409700"/>
              <a:gd name="connsiteX8" fmla="*/ 952500 w 6883856"/>
              <a:gd name="connsiteY8" fmla="*/ 177800 h 1409700"/>
              <a:gd name="connsiteX9" fmla="*/ 1308100 w 6883856"/>
              <a:gd name="connsiteY9" fmla="*/ 139700 h 1409700"/>
              <a:gd name="connsiteX10" fmla="*/ 1485900 w 6883856"/>
              <a:gd name="connsiteY10" fmla="*/ 114300 h 1409700"/>
              <a:gd name="connsiteX11" fmla="*/ 1892300 w 6883856"/>
              <a:gd name="connsiteY11" fmla="*/ 88900 h 1409700"/>
              <a:gd name="connsiteX12" fmla="*/ 2095500 w 6883856"/>
              <a:gd name="connsiteY12" fmla="*/ 76200 h 1409700"/>
              <a:gd name="connsiteX13" fmla="*/ 2692400 w 6883856"/>
              <a:gd name="connsiteY13" fmla="*/ 38100 h 1409700"/>
              <a:gd name="connsiteX14" fmla="*/ 2895600 w 6883856"/>
              <a:gd name="connsiteY14" fmla="*/ 25400 h 1409700"/>
              <a:gd name="connsiteX15" fmla="*/ 3009900 w 6883856"/>
              <a:gd name="connsiteY15" fmla="*/ 12700 h 1409700"/>
              <a:gd name="connsiteX16" fmla="*/ 3238500 w 6883856"/>
              <a:gd name="connsiteY16" fmla="*/ 0 h 1409700"/>
              <a:gd name="connsiteX17" fmla="*/ 4076700 w 6883856"/>
              <a:gd name="connsiteY17" fmla="*/ 25400 h 1409700"/>
              <a:gd name="connsiteX18" fmla="*/ 4127500 w 6883856"/>
              <a:gd name="connsiteY18" fmla="*/ 38100 h 1409700"/>
              <a:gd name="connsiteX19" fmla="*/ 4203700 w 6883856"/>
              <a:gd name="connsiteY19" fmla="*/ 50800 h 1409700"/>
              <a:gd name="connsiteX20" fmla="*/ 4292600 w 6883856"/>
              <a:gd name="connsiteY20" fmla="*/ 76200 h 1409700"/>
              <a:gd name="connsiteX21" fmla="*/ 4381500 w 6883856"/>
              <a:gd name="connsiteY21" fmla="*/ 101600 h 1409700"/>
              <a:gd name="connsiteX22" fmla="*/ 4419600 w 6883856"/>
              <a:gd name="connsiteY22" fmla="*/ 127000 h 1409700"/>
              <a:gd name="connsiteX23" fmla="*/ 4495800 w 6883856"/>
              <a:gd name="connsiteY23" fmla="*/ 152400 h 1409700"/>
              <a:gd name="connsiteX24" fmla="*/ 4533900 w 6883856"/>
              <a:gd name="connsiteY24" fmla="*/ 165100 h 1409700"/>
              <a:gd name="connsiteX25" fmla="*/ 4572000 w 6883856"/>
              <a:gd name="connsiteY25" fmla="*/ 190500 h 1409700"/>
              <a:gd name="connsiteX26" fmla="*/ 4686300 w 6883856"/>
              <a:gd name="connsiteY26" fmla="*/ 228600 h 1409700"/>
              <a:gd name="connsiteX27" fmla="*/ 4762500 w 6883856"/>
              <a:gd name="connsiteY27" fmla="*/ 254000 h 1409700"/>
              <a:gd name="connsiteX28" fmla="*/ 4800600 w 6883856"/>
              <a:gd name="connsiteY28" fmla="*/ 266700 h 1409700"/>
              <a:gd name="connsiteX29" fmla="*/ 4927600 w 6883856"/>
              <a:gd name="connsiteY29" fmla="*/ 292100 h 1409700"/>
              <a:gd name="connsiteX30" fmla="*/ 5041900 w 6883856"/>
              <a:gd name="connsiteY30" fmla="*/ 317500 h 1409700"/>
              <a:gd name="connsiteX31" fmla="*/ 5156200 w 6883856"/>
              <a:gd name="connsiteY31" fmla="*/ 330200 h 1409700"/>
              <a:gd name="connsiteX32" fmla="*/ 5321300 w 6883856"/>
              <a:gd name="connsiteY32" fmla="*/ 355600 h 1409700"/>
              <a:gd name="connsiteX33" fmla="*/ 5486400 w 6883856"/>
              <a:gd name="connsiteY33" fmla="*/ 368300 h 1409700"/>
              <a:gd name="connsiteX34" fmla="*/ 5549900 w 6883856"/>
              <a:gd name="connsiteY34" fmla="*/ 381000 h 1409700"/>
              <a:gd name="connsiteX35" fmla="*/ 5715000 w 6883856"/>
              <a:gd name="connsiteY35" fmla="*/ 406400 h 1409700"/>
              <a:gd name="connsiteX36" fmla="*/ 5791200 w 6883856"/>
              <a:gd name="connsiteY36" fmla="*/ 431800 h 1409700"/>
              <a:gd name="connsiteX37" fmla="*/ 5867400 w 6883856"/>
              <a:gd name="connsiteY37" fmla="*/ 457200 h 1409700"/>
              <a:gd name="connsiteX38" fmla="*/ 5905500 w 6883856"/>
              <a:gd name="connsiteY38" fmla="*/ 469900 h 1409700"/>
              <a:gd name="connsiteX39" fmla="*/ 5981700 w 6883856"/>
              <a:gd name="connsiteY39" fmla="*/ 520700 h 1409700"/>
              <a:gd name="connsiteX40" fmla="*/ 6019800 w 6883856"/>
              <a:gd name="connsiteY40" fmla="*/ 533400 h 1409700"/>
              <a:gd name="connsiteX41" fmla="*/ 6096000 w 6883856"/>
              <a:gd name="connsiteY41" fmla="*/ 584200 h 1409700"/>
              <a:gd name="connsiteX42" fmla="*/ 6134100 w 6883856"/>
              <a:gd name="connsiteY42" fmla="*/ 609600 h 1409700"/>
              <a:gd name="connsiteX43" fmla="*/ 6172200 w 6883856"/>
              <a:gd name="connsiteY43" fmla="*/ 635000 h 1409700"/>
              <a:gd name="connsiteX44" fmla="*/ 6286500 w 6883856"/>
              <a:gd name="connsiteY44" fmla="*/ 685800 h 1409700"/>
              <a:gd name="connsiteX45" fmla="*/ 6362700 w 6883856"/>
              <a:gd name="connsiteY45" fmla="*/ 762000 h 1409700"/>
              <a:gd name="connsiteX46" fmla="*/ 6388100 w 6883856"/>
              <a:gd name="connsiteY46" fmla="*/ 800100 h 1409700"/>
              <a:gd name="connsiteX47" fmla="*/ 6464300 w 6883856"/>
              <a:gd name="connsiteY47" fmla="*/ 850900 h 1409700"/>
              <a:gd name="connsiteX48" fmla="*/ 6502400 w 6883856"/>
              <a:gd name="connsiteY48" fmla="*/ 876300 h 1409700"/>
              <a:gd name="connsiteX49" fmla="*/ 6565900 w 6883856"/>
              <a:gd name="connsiteY49" fmla="*/ 952500 h 1409700"/>
              <a:gd name="connsiteX50" fmla="*/ 6604000 w 6883856"/>
              <a:gd name="connsiteY50" fmla="*/ 990600 h 1409700"/>
              <a:gd name="connsiteX51" fmla="*/ 6654800 w 6883856"/>
              <a:gd name="connsiteY51" fmla="*/ 1066800 h 1409700"/>
              <a:gd name="connsiteX52" fmla="*/ 6705600 w 6883856"/>
              <a:gd name="connsiteY52" fmla="*/ 1130300 h 1409700"/>
              <a:gd name="connsiteX53" fmla="*/ 6731000 w 6883856"/>
              <a:gd name="connsiteY53" fmla="*/ 1168400 h 1409700"/>
              <a:gd name="connsiteX54" fmla="*/ 6819900 w 6883856"/>
              <a:gd name="connsiteY54" fmla="*/ 1282700 h 1409700"/>
              <a:gd name="connsiteX55" fmla="*/ 6845300 w 6883856"/>
              <a:gd name="connsiteY55" fmla="*/ 1320800 h 1409700"/>
              <a:gd name="connsiteX56" fmla="*/ 6883400 w 6883856"/>
              <a:gd name="connsiteY56" fmla="*/ 1397000 h 1409700"/>
              <a:gd name="connsiteX57" fmla="*/ 6883400 w 6883856"/>
              <a:gd name="connsiteY57" fmla="*/ 140970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883856" h="1409700">
                <a:moveTo>
                  <a:pt x="0" y="317500"/>
                </a:moveTo>
                <a:cubicBezTo>
                  <a:pt x="124261" y="335252"/>
                  <a:pt x="117797" y="340586"/>
                  <a:pt x="279400" y="317500"/>
                </a:cubicBezTo>
                <a:cubicBezTo>
                  <a:pt x="305905" y="313714"/>
                  <a:pt x="330200" y="300567"/>
                  <a:pt x="355600" y="292100"/>
                </a:cubicBezTo>
                <a:cubicBezTo>
                  <a:pt x="368300" y="287867"/>
                  <a:pt x="380448" y="281293"/>
                  <a:pt x="393700" y="279400"/>
                </a:cubicBezTo>
                <a:lnTo>
                  <a:pt x="482600" y="266700"/>
                </a:lnTo>
                <a:cubicBezTo>
                  <a:pt x="568369" y="238110"/>
                  <a:pt x="462793" y="271102"/>
                  <a:pt x="596900" y="241300"/>
                </a:cubicBezTo>
                <a:cubicBezTo>
                  <a:pt x="609968" y="238396"/>
                  <a:pt x="621873" y="231225"/>
                  <a:pt x="635000" y="228600"/>
                </a:cubicBezTo>
                <a:cubicBezTo>
                  <a:pt x="685501" y="218500"/>
                  <a:pt x="737437" y="215691"/>
                  <a:pt x="787400" y="203200"/>
                </a:cubicBezTo>
                <a:cubicBezTo>
                  <a:pt x="869242" y="182740"/>
                  <a:pt x="834355" y="189052"/>
                  <a:pt x="952500" y="177800"/>
                </a:cubicBezTo>
                <a:cubicBezTo>
                  <a:pt x="1062293" y="167344"/>
                  <a:pt x="1202461" y="160828"/>
                  <a:pt x="1308100" y="139700"/>
                </a:cubicBezTo>
                <a:cubicBezTo>
                  <a:pt x="1386323" y="124055"/>
                  <a:pt x="1390756" y="121262"/>
                  <a:pt x="1485900" y="114300"/>
                </a:cubicBezTo>
                <a:cubicBezTo>
                  <a:pt x="1621269" y="104395"/>
                  <a:pt x="1756833" y="97367"/>
                  <a:pt x="1892300" y="88900"/>
                </a:cubicBezTo>
                <a:cubicBezTo>
                  <a:pt x="1960033" y="84667"/>
                  <a:pt x="2027869" y="81836"/>
                  <a:pt x="2095500" y="76200"/>
                </a:cubicBezTo>
                <a:cubicBezTo>
                  <a:pt x="2407464" y="50203"/>
                  <a:pt x="2163037" y="69239"/>
                  <a:pt x="2692400" y="38100"/>
                </a:cubicBezTo>
                <a:cubicBezTo>
                  <a:pt x="2760148" y="34115"/>
                  <a:pt x="2828150" y="32894"/>
                  <a:pt x="2895600" y="25400"/>
                </a:cubicBezTo>
                <a:cubicBezTo>
                  <a:pt x="2933700" y="21167"/>
                  <a:pt x="2971670" y="15532"/>
                  <a:pt x="3009900" y="12700"/>
                </a:cubicBezTo>
                <a:cubicBezTo>
                  <a:pt x="3086009" y="7062"/>
                  <a:pt x="3162300" y="4233"/>
                  <a:pt x="3238500" y="0"/>
                </a:cubicBezTo>
                <a:cubicBezTo>
                  <a:pt x="3307896" y="1285"/>
                  <a:pt x="3845244" y="-3532"/>
                  <a:pt x="4076700" y="25400"/>
                </a:cubicBezTo>
                <a:cubicBezTo>
                  <a:pt x="4094020" y="27565"/>
                  <a:pt x="4110384" y="34677"/>
                  <a:pt x="4127500" y="38100"/>
                </a:cubicBezTo>
                <a:cubicBezTo>
                  <a:pt x="4152750" y="43150"/>
                  <a:pt x="4178450" y="45750"/>
                  <a:pt x="4203700" y="50800"/>
                </a:cubicBezTo>
                <a:cubicBezTo>
                  <a:pt x="4269870" y="64034"/>
                  <a:pt x="4236113" y="60061"/>
                  <a:pt x="4292600" y="76200"/>
                </a:cubicBezTo>
                <a:cubicBezTo>
                  <a:pt x="4311589" y="81625"/>
                  <a:pt x="4361200" y="91450"/>
                  <a:pt x="4381500" y="101600"/>
                </a:cubicBezTo>
                <a:cubicBezTo>
                  <a:pt x="4395152" y="108426"/>
                  <a:pt x="4405652" y="120801"/>
                  <a:pt x="4419600" y="127000"/>
                </a:cubicBezTo>
                <a:cubicBezTo>
                  <a:pt x="4444066" y="137874"/>
                  <a:pt x="4470400" y="143933"/>
                  <a:pt x="4495800" y="152400"/>
                </a:cubicBezTo>
                <a:cubicBezTo>
                  <a:pt x="4508500" y="156633"/>
                  <a:pt x="4522761" y="157674"/>
                  <a:pt x="4533900" y="165100"/>
                </a:cubicBezTo>
                <a:cubicBezTo>
                  <a:pt x="4546600" y="173567"/>
                  <a:pt x="4558052" y="184301"/>
                  <a:pt x="4572000" y="190500"/>
                </a:cubicBezTo>
                <a:lnTo>
                  <a:pt x="4686300" y="228600"/>
                </a:lnTo>
                <a:lnTo>
                  <a:pt x="4762500" y="254000"/>
                </a:lnTo>
                <a:cubicBezTo>
                  <a:pt x="4775200" y="258233"/>
                  <a:pt x="4787613" y="263453"/>
                  <a:pt x="4800600" y="266700"/>
                </a:cubicBezTo>
                <a:cubicBezTo>
                  <a:pt x="4918596" y="296199"/>
                  <a:pt x="4771905" y="260961"/>
                  <a:pt x="4927600" y="292100"/>
                </a:cubicBezTo>
                <a:cubicBezTo>
                  <a:pt x="4996929" y="305966"/>
                  <a:pt x="4964268" y="306410"/>
                  <a:pt x="5041900" y="317500"/>
                </a:cubicBezTo>
                <a:cubicBezTo>
                  <a:pt x="5079849" y="322921"/>
                  <a:pt x="5118202" y="325134"/>
                  <a:pt x="5156200" y="330200"/>
                </a:cubicBezTo>
                <a:cubicBezTo>
                  <a:pt x="5241135" y="341525"/>
                  <a:pt x="5231078" y="346578"/>
                  <a:pt x="5321300" y="355600"/>
                </a:cubicBezTo>
                <a:cubicBezTo>
                  <a:pt x="5376222" y="361092"/>
                  <a:pt x="5431367" y="364067"/>
                  <a:pt x="5486400" y="368300"/>
                </a:cubicBezTo>
                <a:cubicBezTo>
                  <a:pt x="5507567" y="372533"/>
                  <a:pt x="5528565" y="377718"/>
                  <a:pt x="5549900" y="381000"/>
                </a:cubicBezTo>
                <a:cubicBezTo>
                  <a:pt x="5608974" y="390088"/>
                  <a:pt x="5658475" y="390984"/>
                  <a:pt x="5715000" y="406400"/>
                </a:cubicBezTo>
                <a:cubicBezTo>
                  <a:pt x="5740831" y="413445"/>
                  <a:pt x="5765800" y="423333"/>
                  <a:pt x="5791200" y="431800"/>
                </a:cubicBezTo>
                <a:lnTo>
                  <a:pt x="5867400" y="457200"/>
                </a:lnTo>
                <a:cubicBezTo>
                  <a:pt x="5880100" y="461433"/>
                  <a:pt x="5894361" y="462474"/>
                  <a:pt x="5905500" y="469900"/>
                </a:cubicBezTo>
                <a:cubicBezTo>
                  <a:pt x="5930900" y="486833"/>
                  <a:pt x="5952740" y="511047"/>
                  <a:pt x="5981700" y="520700"/>
                </a:cubicBezTo>
                <a:cubicBezTo>
                  <a:pt x="5994400" y="524933"/>
                  <a:pt x="6008098" y="526899"/>
                  <a:pt x="6019800" y="533400"/>
                </a:cubicBezTo>
                <a:cubicBezTo>
                  <a:pt x="6046485" y="548225"/>
                  <a:pt x="6070600" y="567267"/>
                  <a:pt x="6096000" y="584200"/>
                </a:cubicBezTo>
                <a:lnTo>
                  <a:pt x="6134100" y="609600"/>
                </a:lnTo>
                <a:cubicBezTo>
                  <a:pt x="6146800" y="618067"/>
                  <a:pt x="6157720" y="630173"/>
                  <a:pt x="6172200" y="635000"/>
                </a:cubicBezTo>
                <a:cubicBezTo>
                  <a:pt x="6220517" y="651106"/>
                  <a:pt x="6250274" y="653599"/>
                  <a:pt x="6286500" y="685800"/>
                </a:cubicBezTo>
                <a:cubicBezTo>
                  <a:pt x="6313348" y="709665"/>
                  <a:pt x="6342775" y="732112"/>
                  <a:pt x="6362700" y="762000"/>
                </a:cubicBezTo>
                <a:cubicBezTo>
                  <a:pt x="6371167" y="774700"/>
                  <a:pt x="6376613" y="790049"/>
                  <a:pt x="6388100" y="800100"/>
                </a:cubicBezTo>
                <a:cubicBezTo>
                  <a:pt x="6411074" y="820202"/>
                  <a:pt x="6438900" y="833967"/>
                  <a:pt x="6464300" y="850900"/>
                </a:cubicBezTo>
                <a:cubicBezTo>
                  <a:pt x="6477000" y="859367"/>
                  <a:pt x="6491607" y="865507"/>
                  <a:pt x="6502400" y="876300"/>
                </a:cubicBezTo>
                <a:cubicBezTo>
                  <a:pt x="6613710" y="987610"/>
                  <a:pt x="6477493" y="846412"/>
                  <a:pt x="6565900" y="952500"/>
                </a:cubicBezTo>
                <a:cubicBezTo>
                  <a:pt x="6577398" y="966298"/>
                  <a:pt x="6592973" y="976423"/>
                  <a:pt x="6604000" y="990600"/>
                </a:cubicBezTo>
                <a:cubicBezTo>
                  <a:pt x="6622742" y="1014697"/>
                  <a:pt x="6635730" y="1042962"/>
                  <a:pt x="6654800" y="1066800"/>
                </a:cubicBezTo>
                <a:cubicBezTo>
                  <a:pt x="6671733" y="1087967"/>
                  <a:pt x="6689336" y="1108615"/>
                  <a:pt x="6705600" y="1130300"/>
                </a:cubicBezTo>
                <a:cubicBezTo>
                  <a:pt x="6714758" y="1142511"/>
                  <a:pt x="6721229" y="1156674"/>
                  <a:pt x="6731000" y="1168400"/>
                </a:cubicBezTo>
                <a:cubicBezTo>
                  <a:pt x="6830476" y="1287772"/>
                  <a:pt x="6691506" y="1090110"/>
                  <a:pt x="6819900" y="1282700"/>
                </a:cubicBezTo>
                <a:lnTo>
                  <a:pt x="6845300" y="1320800"/>
                </a:lnTo>
                <a:cubicBezTo>
                  <a:pt x="6870132" y="1358049"/>
                  <a:pt x="6872884" y="1354936"/>
                  <a:pt x="6883400" y="1397000"/>
                </a:cubicBezTo>
                <a:cubicBezTo>
                  <a:pt x="6884427" y="1401107"/>
                  <a:pt x="6883400" y="1405467"/>
                  <a:pt x="6883400" y="1409700"/>
                </a:cubicBezTo>
              </a:path>
            </a:pathLst>
          </a:custGeom>
          <a:noFill/>
          <a:ln w="38100">
            <a:solidFill>
              <a:schemeClr val="accent4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Shift from deterministic to ensemble framework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C25FD2E8-7083-CDF5-32BD-04F1E2D06545}"/>
              </a:ext>
            </a:extLst>
          </p:cNvPr>
          <p:cNvSpPr/>
          <p:nvPr/>
        </p:nvSpPr>
        <p:spPr>
          <a:xfrm>
            <a:off x="8013700" y="1303867"/>
            <a:ext cx="1866900" cy="5008033"/>
          </a:xfrm>
          <a:custGeom>
            <a:avLst/>
            <a:gdLst>
              <a:gd name="connsiteX0" fmla="*/ 357495 w 3014005"/>
              <a:gd name="connsiteY0" fmla="*/ 1041534 h 2259532"/>
              <a:gd name="connsiteX1" fmla="*/ 1348095 w 3014005"/>
              <a:gd name="connsiteY1" fmla="*/ 134 h 2259532"/>
              <a:gd name="connsiteX2" fmla="*/ 3011795 w 3014005"/>
              <a:gd name="connsiteY2" fmla="*/ 978034 h 2259532"/>
              <a:gd name="connsiteX3" fmla="*/ 1665595 w 3014005"/>
              <a:gd name="connsiteY3" fmla="*/ 2222634 h 2259532"/>
              <a:gd name="connsiteX4" fmla="*/ 78095 w 3014005"/>
              <a:gd name="connsiteY4" fmla="*/ 1854334 h 2259532"/>
              <a:gd name="connsiteX5" fmla="*/ 357495 w 3014005"/>
              <a:gd name="connsiteY5" fmla="*/ 1041534 h 2259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14005" h="2259532">
                <a:moveTo>
                  <a:pt x="357495" y="1041534"/>
                </a:moveTo>
                <a:cubicBezTo>
                  <a:pt x="569162" y="732501"/>
                  <a:pt x="905712" y="10717"/>
                  <a:pt x="1348095" y="134"/>
                </a:cubicBezTo>
                <a:cubicBezTo>
                  <a:pt x="1790478" y="-10449"/>
                  <a:pt x="2958878" y="607617"/>
                  <a:pt x="3011795" y="978034"/>
                </a:cubicBezTo>
                <a:cubicBezTo>
                  <a:pt x="3064712" y="1348451"/>
                  <a:pt x="2154545" y="2076584"/>
                  <a:pt x="1665595" y="2222634"/>
                </a:cubicBezTo>
                <a:cubicBezTo>
                  <a:pt x="1176645" y="2368684"/>
                  <a:pt x="296112" y="2046951"/>
                  <a:pt x="78095" y="1854334"/>
                </a:cubicBezTo>
                <a:cubicBezTo>
                  <a:pt x="-139922" y="1661717"/>
                  <a:pt x="145828" y="1350567"/>
                  <a:pt x="357495" y="1041534"/>
                </a:cubicBezTo>
                <a:close/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E1BA7C-1F52-3185-49AC-FEF7E8DECD09}"/>
              </a:ext>
            </a:extLst>
          </p:cNvPr>
          <p:cNvSpPr txBox="1"/>
          <p:nvPr/>
        </p:nvSpPr>
        <p:spPr>
          <a:xfrm>
            <a:off x="869816" y="4689302"/>
            <a:ext cx="202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GEFS initial spread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71F8ABA-8015-2717-9B3C-75B5AB020124}"/>
              </a:ext>
            </a:extLst>
          </p:cNvPr>
          <p:cNvSpPr txBox="1"/>
          <p:nvPr/>
        </p:nvSpPr>
        <p:spPr>
          <a:xfrm>
            <a:off x="4804347" y="3217790"/>
            <a:ext cx="2026126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Median prediction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16466E4-E4FD-DD54-DA38-81D3752B50C5}"/>
              </a:ext>
            </a:extLst>
          </p:cNvPr>
          <p:cNvSpPr txBox="1"/>
          <p:nvPr/>
        </p:nvSpPr>
        <p:spPr>
          <a:xfrm>
            <a:off x="3990179" y="5626100"/>
            <a:ext cx="2615926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GEFS-member prediction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39D77D4-B119-54A5-3A20-A2F4A8B3DBC7}"/>
              </a:ext>
            </a:extLst>
          </p:cNvPr>
          <p:cNvSpPr txBox="1"/>
          <p:nvPr/>
        </p:nvSpPr>
        <p:spPr>
          <a:xfrm>
            <a:off x="313984" y="6127234"/>
            <a:ext cx="3521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Hill and Schumacher, 2024 (in prep)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65EBB4-DE9E-1E14-2D50-D89775D002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2" r="50000" b="1451"/>
          <a:stretch/>
        </p:blipFill>
        <p:spPr bwMode="auto">
          <a:xfrm>
            <a:off x="8104323" y="3242728"/>
            <a:ext cx="1258616" cy="912187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044C8D8-CBA6-C7CD-45CB-7A30B416AF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2" r="50000" b="1451"/>
          <a:stretch/>
        </p:blipFill>
        <p:spPr bwMode="auto">
          <a:xfrm>
            <a:off x="7199189" y="4732110"/>
            <a:ext cx="1258616" cy="912187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F2579F-FEC9-CA9C-5A62-5BC6875B22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2" r="50000" b="1451"/>
          <a:stretch/>
        </p:blipFill>
        <p:spPr bwMode="auto">
          <a:xfrm>
            <a:off x="9702800" y="5504061"/>
            <a:ext cx="1258616" cy="912187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843B38-32CB-3FDD-1554-4171AB975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2" r="50000" b="1451"/>
          <a:stretch/>
        </p:blipFill>
        <p:spPr bwMode="auto">
          <a:xfrm>
            <a:off x="7199189" y="1018213"/>
            <a:ext cx="1258616" cy="912187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FC9A19-EC69-B302-1D9B-99E1B40311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2" r="50000" b="1451"/>
          <a:stretch/>
        </p:blipFill>
        <p:spPr bwMode="auto">
          <a:xfrm>
            <a:off x="9272316" y="1187196"/>
            <a:ext cx="1258616" cy="912187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E15240-8D67-2122-A5C0-786C2828E1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2" r="50000" b="1451"/>
          <a:stretch/>
        </p:blipFill>
        <p:spPr bwMode="auto">
          <a:xfrm>
            <a:off x="9663180" y="2385954"/>
            <a:ext cx="1258616" cy="912187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5325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Shift from deterministic to ensemble framework</a:t>
            </a:r>
          </a:p>
        </p:txBody>
      </p:sp>
      <p:pic>
        <p:nvPicPr>
          <p:cNvPr id="10244" name="Picture 4">
            <a:extLst>
              <a:ext uri="{FF2B5EF4-FFF2-40B4-BE49-F238E27FC236}">
                <a16:creationId xmlns:a16="http://schemas.microsoft.com/office/drawing/2014/main" id="{EB1E2985-279D-E743-1F52-A8F61647FD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30" b="51667"/>
          <a:stretch/>
        </p:blipFill>
        <p:spPr bwMode="auto">
          <a:xfrm>
            <a:off x="7575549" y="3801235"/>
            <a:ext cx="3752851" cy="2699260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CA11DE-BD1B-67B0-1C53-B14740C0333A}"/>
              </a:ext>
            </a:extLst>
          </p:cNvPr>
          <p:cNvSpPr txBox="1"/>
          <p:nvPr/>
        </p:nvSpPr>
        <p:spPr>
          <a:xfrm>
            <a:off x="7874792" y="3662991"/>
            <a:ext cx="3154363" cy="46166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i="1" dirty="0"/>
              <a:t>Weather Prediction Center ERO and corresponding observations for valid period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13A72-D4FC-DB3E-5B47-01F69675BC24}"/>
              </a:ext>
            </a:extLst>
          </p:cNvPr>
          <p:cNvSpPr txBox="1"/>
          <p:nvPr/>
        </p:nvSpPr>
        <p:spPr>
          <a:xfrm>
            <a:off x="7242969" y="1303125"/>
            <a:ext cx="43862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Provides probabilistic information to operational forecaster end users who want to know about distribution of ML predictions</a:t>
            </a:r>
          </a:p>
          <a:p>
            <a:endParaRPr lang="en-US" dirty="0"/>
          </a:p>
          <a:p>
            <a:r>
              <a:rPr lang="en-US" dirty="0"/>
              <a:t>Further extends skill of hazard predictions? TBD</a:t>
            </a:r>
          </a:p>
        </p:txBody>
      </p:sp>
      <p:pic>
        <p:nvPicPr>
          <p:cNvPr id="10246" name="Picture 6">
            <a:extLst>
              <a:ext uri="{FF2B5EF4-FFF2-40B4-BE49-F238E27FC236}">
                <a16:creationId xmlns:a16="http://schemas.microsoft.com/office/drawing/2014/main" id="{942C0ED0-B265-0A31-1246-7A73D05FF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00" y="1423764"/>
            <a:ext cx="6189663" cy="4556031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12219E-286A-FFE6-CCD0-8DEE2619791D}"/>
              </a:ext>
            </a:extLst>
          </p:cNvPr>
          <p:cNvSpPr txBox="1"/>
          <p:nvPr/>
        </p:nvSpPr>
        <p:spPr>
          <a:xfrm>
            <a:off x="664368" y="1087682"/>
            <a:ext cx="2932441" cy="43088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i="1" dirty="0"/>
              <a:t>Day 1 MLP Excessive Rainfall Forecast </a:t>
            </a:r>
          </a:p>
          <a:p>
            <a:r>
              <a:rPr lang="en-US" sz="1100" b="1" i="1" dirty="0"/>
              <a:t>Valid 12 UTC 30 June 2023 – 12 UTC 1 July 2023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08C2E7-DAD7-206F-DD45-93D7AB45FB5C}"/>
              </a:ext>
            </a:extLst>
          </p:cNvPr>
          <p:cNvSpPr txBox="1"/>
          <p:nvPr/>
        </p:nvSpPr>
        <p:spPr>
          <a:xfrm>
            <a:off x="3823959" y="1075178"/>
            <a:ext cx="3338841" cy="46166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i="1" dirty="0"/>
              <a:t>Probability of at least a “Marginal Risk” (5-15%)</a:t>
            </a:r>
          </a:p>
          <a:p>
            <a:r>
              <a:rPr lang="en-US" sz="1200" b="1" i="1" dirty="0"/>
              <a:t>21-member ensemble of MLP forecasts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C33051-7FF6-F6F0-25D3-436DD0863076}"/>
              </a:ext>
            </a:extLst>
          </p:cNvPr>
          <p:cNvSpPr txBox="1"/>
          <p:nvPr/>
        </p:nvSpPr>
        <p:spPr>
          <a:xfrm>
            <a:off x="642542" y="5960135"/>
            <a:ext cx="3338841" cy="46166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i="1" dirty="0"/>
              <a:t>Probability of at least a “Slight Risk” (15-40%)</a:t>
            </a:r>
          </a:p>
          <a:p>
            <a:r>
              <a:rPr lang="en-US" sz="1200" b="1" i="1" dirty="0"/>
              <a:t>21-member ensemble of MLP forecasts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0BD367-A706-2996-6941-1B0AAD483959}"/>
              </a:ext>
            </a:extLst>
          </p:cNvPr>
          <p:cNvSpPr txBox="1"/>
          <p:nvPr/>
        </p:nvSpPr>
        <p:spPr>
          <a:xfrm>
            <a:off x="4616452" y="5960135"/>
            <a:ext cx="1775127" cy="26161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i="1" dirty="0"/>
              <a:t>Ensemble max probability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6C6BB6-4A97-1429-2F40-5CB1F9FA8AC8}"/>
              </a:ext>
            </a:extLst>
          </p:cNvPr>
          <p:cNvSpPr/>
          <p:nvPr/>
        </p:nvSpPr>
        <p:spPr>
          <a:xfrm>
            <a:off x="1219200" y="3718370"/>
            <a:ext cx="2209800" cy="99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8DFA25-F515-7AC7-68FE-715E3996C391}"/>
              </a:ext>
            </a:extLst>
          </p:cNvPr>
          <p:cNvSpPr/>
          <p:nvPr/>
        </p:nvSpPr>
        <p:spPr>
          <a:xfrm>
            <a:off x="4388479" y="3718370"/>
            <a:ext cx="2209800" cy="99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92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Summary and Discussion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FBA37CAD-699E-7D8C-44C6-58B3ABB81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9600" y="4475740"/>
            <a:ext cx="1742310" cy="1747260"/>
          </a:xfrm>
          <a:prstGeom prst="rect">
            <a:avLst/>
          </a:prstGeom>
          <a:noFill/>
          <a:ln w="571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Bent-Up Arrow 7">
            <a:extLst>
              <a:ext uri="{FF2B5EF4-FFF2-40B4-BE49-F238E27FC236}">
                <a16:creationId xmlns:a16="http://schemas.microsoft.com/office/drawing/2014/main" id="{EF0124EB-9975-4EE4-19CE-D8CB3FE4E835}"/>
              </a:ext>
            </a:extLst>
          </p:cNvPr>
          <p:cNvSpPr/>
          <p:nvPr/>
        </p:nvSpPr>
        <p:spPr>
          <a:xfrm rot="5400000">
            <a:off x="8020018" y="4692685"/>
            <a:ext cx="1149347" cy="399984"/>
          </a:xfrm>
          <a:prstGeom prst="bentUpArrow">
            <a:avLst>
              <a:gd name="adj1" fmla="val 27632"/>
              <a:gd name="adj2" fmla="val 25000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16EEEF-87AB-18AA-4DAC-E6D689C4010C}"/>
              </a:ext>
            </a:extLst>
          </p:cNvPr>
          <p:cNvSpPr txBox="1"/>
          <p:nvPr/>
        </p:nvSpPr>
        <p:spPr>
          <a:xfrm>
            <a:off x="7613650" y="3674417"/>
            <a:ext cx="3771900" cy="46166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i="1" dirty="0"/>
              <a:t>MLP real-time forecast graphics:</a:t>
            </a:r>
          </a:p>
          <a:p>
            <a:r>
              <a:rPr lang="en-US" sz="1200" b="1" i="1" dirty="0"/>
              <a:t>https://</a:t>
            </a:r>
            <a:r>
              <a:rPr lang="en-US" sz="1200" b="1" i="1" dirty="0" err="1"/>
              <a:t>schumacher.atmos.colostate.edu</a:t>
            </a:r>
            <a:r>
              <a:rPr lang="en-US" sz="1200" b="1" i="1" dirty="0"/>
              <a:t>/</a:t>
            </a:r>
            <a:r>
              <a:rPr lang="en-US" sz="1200" b="1" i="1" dirty="0" err="1"/>
              <a:t>hilla</a:t>
            </a:r>
            <a:r>
              <a:rPr lang="en-US" sz="1200" b="1" i="1" dirty="0"/>
              <a:t>/</a:t>
            </a:r>
            <a:r>
              <a:rPr lang="en-US" sz="1200" b="1" i="1" dirty="0" err="1"/>
              <a:t>csu_mlp</a:t>
            </a:r>
            <a:endParaRPr lang="en-US" sz="1200" b="1" i="1" dirty="0"/>
          </a:p>
        </p:txBody>
      </p:sp>
      <p:pic>
        <p:nvPicPr>
          <p:cNvPr id="11268" name="Picture 4">
            <a:extLst>
              <a:ext uri="{FF2B5EF4-FFF2-40B4-BE49-F238E27FC236}">
                <a16:creationId xmlns:a16="http://schemas.microsoft.com/office/drawing/2014/main" id="{429ACD52-946C-09E1-D7C3-B466975950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523" y="1738781"/>
            <a:ext cx="4703554" cy="184467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F5132F-3B29-D9B4-8927-68AAF1111F89}"/>
              </a:ext>
            </a:extLst>
          </p:cNvPr>
          <p:cNvSpPr txBox="1"/>
          <p:nvPr/>
        </p:nvSpPr>
        <p:spPr>
          <a:xfrm>
            <a:off x="642937" y="1324409"/>
            <a:ext cx="594836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ML prediction models are extending our predictability of convection hazards much further than current capabilities with NWP models, out 6-7 days</a:t>
            </a:r>
          </a:p>
          <a:p>
            <a:endParaRPr lang="en-US" dirty="0"/>
          </a:p>
          <a:p>
            <a:r>
              <a:rPr lang="en-US" dirty="0"/>
              <a:t>The future is in ensemble predictions, afforded by fast computers!</a:t>
            </a:r>
          </a:p>
          <a:p>
            <a:endParaRPr lang="en-US" dirty="0"/>
          </a:p>
          <a:p>
            <a:r>
              <a:rPr lang="en-US" dirty="0"/>
              <a:t>Outside of post-processing methodologies like the MLP, other pure data-driven approaches present ensembles (e.g., 1000 members) as the next step for AI models to capture representative uncertainty </a:t>
            </a:r>
            <a:r>
              <a:rPr lang="en-US" dirty="0">
                <a:sym typeface="Wingdings" pitchFamily="2" charset="2"/>
              </a:rPr>
              <a:t> can they do this for localized hazards?</a:t>
            </a:r>
            <a:endParaRPr lang="en-US" dirty="0"/>
          </a:p>
          <a:p>
            <a:endParaRPr lang="en-US" dirty="0"/>
          </a:p>
          <a:p>
            <a:r>
              <a:rPr lang="en-US" dirty="0"/>
              <a:t>One of the most important aspects of AI-based predictions is building trust with end-users (e.g., forecasters) – models and forecasts should be </a:t>
            </a:r>
            <a:r>
              <a:rPr lang="en-US" u="sng" dirty="0"/>
              <a:t>interpretable</a:t>
            </a:r>
            <a:r>
              <a:rPr lang="en-US" dirty="0"/>
              <a:t> and </a:t>
            </a:r>
            <a:r>
              <a:rPr lang="en-US" u="sng" dirty="0"/>
              <a:t>explainable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73BF68-2C95-A60E-2D1E-89A53348B678}"/>
              </a:ext>
            </a:extLst>
          </p:cNvPr>
          <p:cNvSpPr txBox="1"/>
          <p:nvPr/>
        </p:nvSpPr>
        <p:spPr>
          <a:xfrm>
            <a:off x="400050" y="6004655"/>
            <a:ext cx="7588250" cy="52322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i="1" dirty="0"/>
              <a:t>Contact with questions/comments: </a:t>
            </a:r>
            <a:r>
              <a:rPr lang="en-US" sz="2800" b="1" i="1" dirty="0" err="1"/>
              <a:t>ahill@ou.edu</a:t>
            </a:r>
            <a:endParaRPr 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538827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Coupling predictions, analysis, and interpretability to build trust</a:t>
            </a:r>
          </a:p>
        </p:txBody>
      </p:sp>
    </p:spTree>
    <p:extLst>
      <p:ext uri="{BB962C8B-B14F-4D97-AF65-F5344CB8AC3E}">
        <p14:creationId xmlns:p14="http://schemas.microsoft.com/office/powerpoint/2010/main" val="31618928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We can explain and interpret the ML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3C5CD4-5DE6-1F96-65E6-A1B7EF489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37" y="1250735"/>
            <a:ext cx="4159250" cy="3419558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366648A-C164-D799-20E5-2C8C1566E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1517" y="4716190"/>
            <a:ext cx="4229100" cy="1790700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A30BFA-E02F-4669-0207-7BEC7C09D3D2}"/>
              </a:ext>
            </a:extLst>
          </p:cNvPr>
          <p:cNvSpPr txBox="1"/>
          <p:nvPr/>
        </p:nvSpPr>
        <p:spPr>
          <a:xfrm>
            <a:off x="7389815" y="5552783"/>
            <a:ext cx="45145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Mazurek et al., 2023: </a:t>
            </a:r>
            <a:r>
              <a:rPr lang="en-US" sz="1400" i="1" u="sng" dirty="0"/>
              <a:t>“Can</a:t>
            </a:r>
          </a:p>
          <a:p>
            <a:r>
              <a:rPr lang="en-US" sz="1400" i="1" u="sng" dirty="0"/>
              <a:t>Ingredients-Based Forecasting be Learned? Disentangling a Random Forest's Severe Weather</a:t>
            </a:r>
          </a:p>
          <a:p>
            <a:r>
              <a:rPr lang="en-US" sz="1400" i="1" u="sng" dirty="0"/>
              <a:t>Predictions”</a:t>
            </a:r>
            <a:r>
              <a:rPr lang="en-US" sz="1400" dirty="0"/>
              <a:t> (in review)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19917E-E6E1-03E1-E389-976DC153964C}"/>
              </a:ext>
            </a:extLst>
          </p:cNvPr>
          <p:cNvSpPr txBox="1"/>
          <p:nvPr/>
        </p:nvSpPr>
        <p:spPr>
          <a:xfrm>
            <a:off x="5163786" y="1350648"/>
            <a:ext cx="651113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Despite not trained to do so, the RFs are capable of learning long-standing relationships between environmental parameters and severe weather occurrence – CAPE and wind shear important for hail production; diurnal patterns of instability</a:t>
            </a:r>
          </a:p>
          <a:p>
            <a:endParaRPr lang="en-US" dirty="0"/>
          </a:p>
          <a:p>
            <a:r>
              <a:rPr lang="en-US" dirty="0"/>
              <a:t>Interpreting and explaining the model forecasts builds </a:t>
            </a:r>
            <a:r>
              <a:rPr lang="en-US" b="1" i="1" dirty="0"/>
              <a:t>trust</a:t>
            </a:r>
            <a:r>
              <a:rPr lang="en-US" dirty="0"/>
              <a:t> with forecasters, especially when the models are using traditional ingredients that forecasters would use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2115F3-37DF-EFA2-5F8F-BAEA884A3EFA}"/>
              </a:ext>
            </a:extLst>
          </p:cNvPr>
          <p:cNvCxnSpPr/>
          <p:nvPr/>
        </p:nvCxnSpPr>
        <p:spPr>
          <a:xfrm>
            <a:off x="4699000" y="6184900"/>
            <a:ext cx="20447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42DD42C-3F6D-E14B-4FE7-74813C033D74}"/>
              </a:ext>
            </a:extLst>
          </p:cNvPr>
          <p:cNvSpPr txBox="1"/>
          <p:nvPr/>
        </p:nvSpPr>
        <p:spPr>
          <a:xfrm>
            <a:off x="5549900" y="5829998"/>
            <a:ext cx="15554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More important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A7E6F71-C762-3C2B-39BE-498D690A082B}"/>
              </a:ext>
            </a:extLst>
          </p:cNvPr>
          <p:cNvSpPr/>
          <p:nvPr/>
        </p:nvSpPr>
        <p:spPr>
          <a:xfrm>
            <a:off x="2628900" y="5054600"/>
            <a:ext cx="203200" cy="1113952"/>
          </a:xfrm>
          <a:prstGeom prst="down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12059D-7A56-7081-55C2-783AD34CDEB2}"/>
              </a:ext>
            </a:extLst>
          </p:cNvPr>
          <p:cNvSpPr txBox="1"/>
          <p:nvPr/>
        </p:nvSpPr>
        <p:spPr>
          <a:xfrm>
            <a:off x="1180951" y="5422599"/>
            <a:ext cx="1408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Diurnal cycle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34D9F4-9962-AC1A-1C5D-9641D3EFA752}"/>
              </a:ext>
            </a:extLst>
          </p:cNvPr>
          <p:cNvSpPr txBox="1"/>
          <p:nvPr/>
        </p:nvSpPr>
        <p:spPr>
          <a:xfrm>
            <a:off x="4502421" y="4609526"/>
            <a:ext cx="2887394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u="sng" dirty="0"/>
              <a:t>CAPE for day 2 hail forecasts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3F1B97-79F1-07CE-CE2B-C17907B1F4FD}"/>
              </a:ext>
            </a:extLst>
          </p:cNvPr>
          <p:cNvSpPr txBox="1"/>
          <p:nvPr/>
        </p:nvSpPr>
        <p:spPr>
          <a:xfrm>
            <a:off x="646243" y="1095530"/>
            <a:ext cx="4168513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u="sng" dirty="0"/>
              <a:t>10m-500hPa shear for day 2 hail forecasts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F8ECBF-AADB-8C69-AB42-A017B24E2166}"/>
              </a:ext>
            </a:extLst>
          </p:cNvPr>
          <p:cNvSpPr txBox="1"/>
          <p:nvPr/>
        </p:nvSpPr>
        <p:spPr>
          <a:xfrm>
            <a:off x="3147757" y="2958013"/>
            <a:ext cx="1516762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u="sng" dirty="0"/>
              <a:t>day 2 tornado</a:t>
            </a:r>
          </a:p>
        </p:txBody>
      </p:sp>
    </p:spTree>
    <p:extLst>
      <p:ext uri="{BB962C8B-B14F-4D97-AF65-F5344CB8AC3E}">
        <p14:creationId xmlns:p14="http://schemas.microsoft.com/office/powerpoint/2010/main" val="2793717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5BCD13-AE8D-3B49-8431-2D0719139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217" y="1174642"/>
            <a:ext cx="5561783" cy="429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532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Predictability scales with time AND hazard</a:t>
            </a:r>
          </a:p>
        </p:txBody>
      </p:sp>
      <p:pic>
        <p:nvPicPr>
          <p:cNvPr id="4098" name="Picture 2" descr="Research - Working groups - Young Investigator Group: Large-scale Dynamics  and Predictability - Research">
            <a:extLst>
              <a:ext uri="{FF2B5EF4-FFF2-40B4-BE49-F238E27FC236}">
                <a16:creationId xmlns:a16="http://schemas.microsoft.com/office/drawing/2014/main" id="{FBC40084-3620-206F-E4A0-0F851B8FCC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718" y="1303867"/>
            <a:ext cx="6536849" cy="4796873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E05E4A-E023-7B04-C1C3-907378A6F5A8}"/>
              </a:ext>
            </a:extLst>
          </p:cNvPr>
          <p:cNvSpPr txBox="1"/>
          <p:nvPr/>
        </p:nvSpPr>
        <p:spPr>
          <a:xfrm>
            <a:off x="2621006" y="6179996"/>
            <a:ext cx="609805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White et al. (2017), https://</a:t>
            </a:r>
            <a:r>
              <a:rPr lang="en-US" sz="1050" dirty="0" err="1"/>
              <a:t>doi.org</a:t>
            </a:r>
            <a:r>
              <a:rPr lang="en-US" sz="1050" dirty="0"/>
              <a:t>/10.1002/met.1654</a:t>
            </a:r>
          </a:p>
        </p:txBody>
      </p:sp>
    </p:spTree>
    <p:extLst>
      <p:ext uri="{BB962C8B-B14F-4D97-AF65-F5344CB8AC3E}">
        <p14:creationId xmlns:p14="http://schemas.microsoft.com/office/powerpoint/2010/main" val="2247630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Predictability scales with time AND hazard</a:t>
            </a:r>
          </a:p>
        </p:txBody>
      </p:sp>
      <p:pic>
        <p:nvPicPr>
          <p:cNvPr id="4098" name="Picture 2" descr="Research - Working groups - Young Investigator Group: Large-scale Dynamics  and Predictability - Research">
            <a:extLst>
              <a:ext uri="{FF2B5EF4-FFF2-40B4-BE49-F238E27FC236}">
                <a16:creationId xmlns:a16="http://schemas.microsoft.com/office/drawing/2014/main" id="{FBC40084-3620-206F-E4A0-0F851B8FCC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718" y="1303867"/>
            <a:ext cx="6536849" cy="4796873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E05E4A-E023-7B04-C1C3-907378A6F5A8}"/>
              </a:ext>
            </a:extLst>
          </p:cNvPr>
          <p:cNvSpPr txBox="1"/>
          <p:nvPr/>
        </p:nvSpPr>
        <p:spPr>
          <a:xfrm>
            <a:off x="2621006" y="6179996"/>
            <a:ext cx="609805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White et al. (2017), https://</a:t>
            </a:r>
            <a:r>
              <a:rPr lang="en-US" sz="1050" dirty="0" err="1"/>
              <a:t>doi.org</a:t>
            </a:r>
            <a:r>
              <a:rPr lang="en-US" sz="1050" dirty="0"/>
              <a:t>/10.1002/met.1654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A7906A5-25D0-793E-E343-3D9FCECC0EA4}"/>
              </a:ext>
            </a:extLst>
          </p:cNvPr>
          <p:cNvSpPr/>
          <p:nvPr/>
        </p:nvSpPr>
        <p:spPr>
          <a:xfrm>
            <a:off x="4132368" y="3385751"/>
            <a:ext cx="98854" cy="8649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7AE7A3A-E90F-D8EB-A9BD-BEDEACDB3AC5}"/>
              </a:ext>
            </a:extLst>
          </p:cNvPr>
          <p:cNvSpPr/>
          <p:nvPr/>
        </p:nvSpPr>
        <p:spPr>
          <a:xfrm>
            <a:off x="4513048" y="4674356"/>
            <a:ext cx="98854" cy="8649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B4A857C-996B-0EBB-788F-32C0632BA111}"/>
              </a:ext>
            </a:extLst>
          </p:cNvPr>
          <p:cNvSpPr/>
          <p:nvPr/>
        </p:nvSpPr>
        <p:spPr>
          <a:xfrm>
            <a:off x="4181475" y="3472248"/>
            <a:ext cx="381000" cy="1248977"/>
          </a:xfrm>
          <a:custGeom>
            <a:avLst/>
            <a:gdLst>
              <a:gd name="connsiteX0" fmla="*/ 6236 w 227909"/>
              <a:gd name="connsiteY0" fmla="*/ 0 h 847541"/>
              <a:gd name="connsiteX1" fmla="*/ 6236 w 227909"/>
              <a:gd name="connsiteY1" fmla="*/ 174171 h 847541"/>
              <a:gd name="connsiteX2" fmla="*/ 14153 w 227909"/>
              <a:gd name="connsiteY2" fmla="*/ 277091 h 847541"/>
              <a:gd name="connsiteX3" fmla="*/ 18111 w 227909"/>
              <a:gd name="connsiteY3" fmla="*/ 308758 h 847541"/>
              <a:gd name="connsiteX4" fmla="*/ 26028 w 227909"/>
              <a:gd name="connsiteY4" fmla="*/ 391886 h 847541"/>
              <a:gd name="connsiteX5" fmla="*/ 37904 w 227909"/>
              <a:gd name="connsiteY5" fmla="*/ 455221 h 847541"/>
              <a:gd name="connsiteX6" fmla="*/ 41862 w 227909"/>
              <a:gd name="connsiteY6" fmla="*/ 478971 h 847541"/>
              <a:gd name="connsiteX7" fmla="*/ 45821 w 227909"/>
              <a:gd name="connsiteY7" fmla="*/ 494805 h 847541"/>
              <a:gd name="connsiteX8" fmla="*/ 49779 w 227909"/>
              <a:gd name="connsiteY8" fmla="*/ 514597 h 847541"/>
              <a:gd name="connsiteX9" fmla="*/ 57696 w 227909"/>
              <a:gd name="connsiteY9" fmla="*/ 542306 h 847541"/>
              <a:gd name="connsiteX10" fmla="*/ 61654 w 227909"/>
              <a:gd name="connsiteY10" fmla="*/ 562099 h 847541"/>
              <a:gd name="connsiteX11" fmla="*/ 65613 w 227909"/>
              <a:gd name="connsiteY11" fmla="*/ 577932 h 847541"/>
              <a:gd name="connsiteX12" fmla="*/ 73530 w 227909"/>
              <a:gd name="connsiteY12" fmla="*/ 613558 h 847541"/>
              <a:gd name="connsiteX13" fmla="*/ 81447 w 227909"/>
              <a:gd name="connsiteY13" fmla="*/ 637309 h 847541"/>
              <a:gd name="connsiteX14" fmla="*/ 93322 w 227909"/>
              <a:gd name="connsiteY14" fmla="*/ 672935 h 847541"/>
              <a:gd name="connsiteX15" fmla="*/ 105197 w 227909"/>
              <a:gd name="connsiteY15" fmla="*/ 708561 h 847541"/>
              <a:gd name="connsiteX16" fmla="*/ 109156 w 227909"/>
              <a:gd name="connsiteY16" fmla="*/ 720436 h 847541"/>
              <a:gd name="connsiteX17" fmla="*/ 117073 w 227909"/>
              <a:gd name="connsiteY17" fmla="*/ 732312 h 847541"/>
              <a:gd name="connsiteX18" fmla="*/ 136865 w 227909"/>
              <a:gd name="connsiteY18" fmla="*/ 767938 h 847541"/>
              <a:gd name="connsiteX19" fmla="*/ 144782 w 227909"/>
              <a:gd name="connsiteY19" fmla="*/ 779813 h 847541"/>
              <a:gd name="connsiteX20" fmla="*/ 152699 w 227909"/>
              <a:gd name="connsiteY20" fmla="*/ 791688 h 847541"/>
              <a:gd name="connsiteX21" fmla="*/ 164574 w 227909"/>
              <a:gd name="connsiteY21" fmla="*/ 799605 h 847541"/>
              <a:gd name="connsiteX22" fmla="*/ 172491 w 227909"/>
              <a:gd name="connsiteY22" fmla="*/ 811480 h 847541"/>
              <a:gd name="connsiteX23" fmla="*/ 196241 w 227909"/>
              <a:gd name="connsiteY23" fmla="*/ 827314 h 847541"/>
              <a:gd name="connsiteX24" fmla="*/ 219992 w 227909"/>
              <a:gd name="connsiteY24" fmla="*/ 847106 h 847541"/>
              <a:gd name="connsiteX25" fmla="*/ 227909 w 227909"/>
              <a:gd name="connsiteY25" fmla="*/ 847106 h 847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7909" h="847541">
                <a:moveTo>
                  <a:pt x="6236" y="0"/>
                </a:moveTo>
                <a:cubicBezTo>
                  <a:pt x="-4343" y="74064"/>
                  <a:pt x="536" y="28815"/>
                  <a:pt x="6236" y="174171"/>
                </a:cubicBezTo>
                <a:cubicBezTo>
                  <a:pt x="6722" y="186568"/>
                  <a:pt x="12608" y="261640"/>
                  <a:pt x="14153" y="277091"/>
                </a:cubicBezTo>
                <a:cubicBezTo>
                  <a:pt x="15211" y="287676"/>
                  <a:pt x="17102" y="298168"/>
                  <a:pt x="18111" y="308758"/>
                </a:cubicBezTo>
                <a:cubicBezTo>
                  <a:pt x="23477" y="365097"/>
                  <a:pt x="19571" y="346689"/>
                  <a:pt x="26028" y="391886"/>
                </a:cubicBezTo>
                <a:cubicBezTo>
                  <a:pt x="31686" y="431491"/>
                  <a:pt x="29274" y="403438"/>
                  <a:pt x="37904" y="455221"/>
                </a:cubicBezTo>
                <a:cubicBezTo>
                  <a:pt x="39223" y="463138"/>
                  <a:pt x="40288" y="471101"/>
                  <a:pt x="41862" y="478971"/>
                </a:cubicBezTo>
                <a:cubicBezTo>
                  <a:pt x="42929" y="484306"/>
                  <a:pt x="44641" y="489494"/>
                  <a:pt x="45821" y="494805"/>
                </a:cubicBezTo>
                <a:cubicBezTo>
                  <a:pt x="47281" y="501373"/>
                  <a:pt x="48320" y="508029"/>
                  <a:pt x="49779" y="514597"/>
                </a:cubicBezTo>
                <a:cubicBezTo>
                  <a:pt x="64588" y="581243"/>
                  <a:pt x="44471" y="489404"/>
                  <a:pt x="57696" y="542306"/>
                </a:cubicBezTo>
                <a:cubicBezTo>
                  <a:pt x="59328" y="548833"/>
                  <a:pt x="60194" y="555531"/>
                  <a:pt x="61654" y="562099"/>
                </a:cubicBezTo>
                <a:cubicBezTo>
                  <a:pt x="62834" y="567410"/>
                  <a:pt x="64433" y="572621"/>
                  <a:pt x="65613" y="577932"/>
                </a:cubicBezTo>
                <a:cubicBezTo>
                  <a:pt x="68847" y="592484"/>
                  <a:pt x="69387" y="599749"/>
                  <a:pt x="73530" y="613558"/>
                </a:cubicBezTo>
                <a:cubicBezTo>
                  <a:pt x="75928" y="621551"/>
                  <a:pt x="78808" y="629392"/>
                  <a:pt x="81447" y="637309"/>
                </a:cubicBezTo>
                <a:lnTo>
                  <a:pt x="93322" y="672935"/>
                </a:lnTo>
                <a:lnTo>
                  <a:pt x="105197" y="708561"/>
                </a:lnTo>
                <a:cubicBezTo>
                  <a:pt x="106517" y="712519"/>
                  <a:pt x="106842" y="716964"/>
                  <a:pt x="109156" y="720436"/>
                </a:cubicBezTo>
                <a:lnTo>
                  <a:pt x="117073" y="732312"/>
                </a:lnTo>
                <a:cubicBezTo>
                  <a:pt x="124040" y="753214"/>
                  <a:pt x="118717" y="740716"/>
                  <a:pt x="136865" y="767938"/>
                </a:cubicBezTo>
                <a:lnTo>
                  <a:pt x="144782" y="779813"/>
                </a:lnTo>
                <a:cubicBezTo>
                  <a:pt x="147421" y="783771"/>
                  <a:pt x="148741" y="789049"/>
                  <a:pt x="152699" y="791688"/>
                </a:cubicBezTo>
                <a:lnTo>
                  <a:pt x="164574" y="799605"/>
                </a:lnTo>
                <a:cubicBezTo>
                  <a:pt x="167213" y="803563"/>
                  <a:pt x="168911" y="808347"/>
                  <a:pt x="172491" y="811480"/>
                </a:cubicBezTo>
                <a:cubicBezTo>
                  <a:pt x="179652" y="817746"/>
                  <a:pt x="189513" y="820586"/>
                  <a:pt x="196241" y="827314"/>
                </a:cubicBezTo>
                <a:cubicBezTo>
                  <a:pt x="202833" y="833905"/>
                  <a:pt x="210809" y="843433"/>
                  <a:pt x="219992" y="847106"/>
                </a:cubicBezTo>
                <a:cubicBezTo>
                  <a:pt x="222442" y="848086"/>
                  <a:pt x="225270" y="847106"/>
                  <a:pt x="227909" y="847106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183E7B-13A9-DC9D-47D0-AB24E9352DC9}"/>
              </a:ext>
            </a:extLst>
          </p:cNvPr>
          <p:cNvSpPr txBox="1"/>
          <p:nvPr/>
        </p:nvSpPr>
        <p:spPr>
          <a:xfrm>
            <a:off x="1265818" y="4897173"/>
            <a:ext cx="2873695" cy="830997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Hazard-specific skill</a:t>
            </a:r>
          </a:p>
          <a:p>
            <a:r>
              <a:rPr lang="en-US" sz="2400" dirty="0">
                <a:solidFill>
                  <a:srgbClr val="FF0000"/>
                </a:solidFill>
              </a:rPr>
              <a:t>may be much worse!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9345853-7192-CB12-FBED-0A2301E5EA31}"/>
              </a:ext>
            </a:extLst>
          </p:cNvPr>
          <p:cNvCxnSpPr>
            <a:cxnSpLocks/>
            <a:stCxn id="11" idx="0"/>
            <a:endCxn id="10" idx="5"/>
          </p:cNvCxnSpPr>
          <p:nvPr/>
        </p:nvCxnSpPr>
        <p:spPr>
          <a:xfrm flipV="1">
            <a:off x="2702666" y="4143083"/>
            <a:ext cx="1542174" cy="7540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9353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442480"/>
            <a:ext cx="10906125" cy="912187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Current approaches for medium-range predictions of high-impact hazards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B8AC45-5BEE-0FCA-EC8D-DA9BF2729BD3}"/>
              </a:ext>
            </a:extLst>
          </p:cNvPr>
          <p:cNvSpPr txBox="1"/>
          <p:nvPr/>
        </p:nvSpPr>
        <p:spPr>
          <a:xfrm>
            <a:off x="653722" y="1396942"/>
            <a:ext cx="5003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Convection-allowing models;</a:t>
            </a:r>
          </a:p>
          <a:p>
            <a:r>
              <a:rPr lang="en-US" dirty="0"/>
              <a:t>Logistical/predictability limits &gt; 3 days</a:t>
            </a:r>
          </a:p>
        </p:txBody>
      </p:sp>
      <p:pic>
        <p:nvPicPr>
          <p:cNvPr id="6146" name="Picture 2" descr="NSSL Puts Next Generation of Weather Tools To the Test Close to Home – NSSL  News">
            <a:extLst>
              <a:ext uri="{FF2B5EF4-FFF2-40B4-BE49-F238E27FC236}">
                <a16:creationId xmlns:a16="http://schemas.microsoft.com/office/drawing/2014/main" id="{3C63DB43-6C22-83F9-C257-36C621A8D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722" y="2084043"/>
            <a:ext cx="5293306" cy="4176749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8DDC49-E540-C669-66E6-6BE0B3B968F9}"/>
              </a:ext>
            </a:extLst>
          </p:cNvPr>
          <p:cNvSpPr txBox="1"/>
          <p:nvPr/>
        </p:nvSpPr>
        <p:spPr>
          <a:xfrm>
            <a:off x="6433580" y="1106211"/>
            <a:ext cx="5275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Ingredients-based forecasting at synoptic scales</a:t>
            </a:r>
          </a:p>
          <a:p>
            <a:r>
              <a:rPr lang="en-US" dirty="0"/>
              <a:t>for day(s) ahead prediction (Johns and Doswell 1992; Doswell et al. 1996)</a:t>
            </a:r>
          </a:p>
        </p:txBody>
      </p:sp>
      <p:pic>
        <p:nvPicPr>
          <p:cNvPr id="6148" name="Picture 4" descr="ZHU Summer Weather Hazards">
            <a:extLst>
              <a:ext uri="{FF2B5EF4-FFF2-40B4-BE49-F238E27FC236}">
                <a16:creationId xmlns:a16="http://schemas.microsoft.com/office/drawing/2014/main" id="{0F044C23-4275-385C-398C-0CE2A4DE2B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5180" y="2079834"/>
            <a:ext cx="4354235" cy="1643394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4AAA3E-D717-D9A8-13A1-11343FF613F1}"/>
              </a:ext>
            </a:extLst>
          </p:cNvPr>
          <p:cNvSpPr txBox="1"/>
          <p:nvPr/>
        </p:nvSpPr>
        <p:spPr>
          <a:xfrm>
            <a:off x="203198" y="6415520"/>
            <a:ext cx="1160780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/>
              <a:t>Sources: </a:t>
            </a:r>
            <a:r>
              <a:rPr lang="en-US" sz="600" dirty="0">
                <a:hlinkClick r:id="rId4"/>
              </a:rPr>
              <a:t>https://inside.nssl.noaa.gov/nsslnews/wp-content/uploads/sites/21/2023/06/unnamed.png</a:t>
            </a:r>
            <a:r>
              <a:rPr lang="en-US" sz="600" dirty="0"/>
              <a:t>, </a:t>
            </a:r>
            <a:r>
              <a:rPr lang="en-US" sz="600" dirty="0">
                <a:hlinkClick r:id="rId5"/>
              </a:rPr>
              <a:t>https://www.weather.gov/media/zhu/ZHU_Training_Page/thunderstorm_stuff/Thunderstorms/thunderstorms.pdf</a:t>
            </a:r>
            <a:r>
              <a:rPr lang="en-US" sz="600" dirty="0"/>
              <a:t>, https://</a:t>
            </a:r>
            <a:r>
              <a:rPr lang="en-US" sz="600" dirty="0" err="1"/>
              <a:t>cms.accuweather.com</a:t>
            </a:r>
            <a:r>
              <a:rPr lang="en-US" sz="600" dirty="0"/>
              <a:t>/wp-content/uploads/2023/03/SevSetUpTuesWedChan31Mar11a.jpg?w=632</a:t>
            </a:r>
          </a:p>
        </p:txBody>
      </p:sp>
      <p:pic>
        <p:nvPicPr>
          <p:cNvPr id="6150" name="Picture 6" descr="Severe weather, tornado threat already brewing for first week of April in  central US">
            <a:extLst>
              <a:ext uri="{FF2B5EF4-FFF2-40B4-BE49-F238E27FC236}">
                <a16:creationId xmlns:a16="http://schemas.microsoft.com/office/drawing/2014/main" id="{9B606454-0EB9-ECDE-C148-D33A8FA50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5180" y="3832187"/>
            <a:ext cx="4354237" cy="2445813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264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ML can extend (and improve) the prediction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AEDF81-46DE-BD86-3F9F-A9F4E7A6A3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7" y="1660633"/>
            <a:ext cx="6121857" cy="4085021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39912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C85443-648B-EF43-38C4-7FA7C099B0F3}"/>
              </a:ext>
            </a:extLst>
          </p:cNvPr>
          <p:cNvSpPr txBox="1"/>
          <p:nvPr/>
        </p:nvSpPr>
        <p:spPr>
          <a:xfrm>
            <a:off x="7073900" y="1660633"/>
            <a:ext cx="45847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Convection-allowing models still don’t offer the proper resolution to </a:t>
            </a:r>
            <a:r>
              <a:rPr lang="en-US" b="1" i="1" dirty="0"/>
              <a:t>resolve</a:t>
            </a:r>
            <a:r>
              <a:rPr lang="en-US" dirty="0"/>
              <a:t> weather hazards</a:t>
            </a:r>
          </a:p>
          <a:p>
            <a:endParaRPr lang="en-US" dirty="0"/>
          </a:p>
          <a:p>
            <a:r>
              <a:rPr lang="en-US" dirty="0"/>
              <a:t>Proxies for hazards (e.g., updraft helicity) are used to forecast hazard location and storm evolution – </a:t>
            </a:r>
            <a:r>
              <a:rPr lang="en-US" b="1" i="1" u="sng" dirty="0"/>
              <a:t>implicit</a:t>
            </a:r>
            <a:r>
              <a:rPr lang="en-US" dirty="0"/>
              <a:t> prediction</a:t>
            </a:r>
          </a:p>
          <a:p>
            <a:endParaRPr lang="en-US" dirty="0"/>
          </a:p>
          <a:p>
            <a:r>
              <a:rPr lang="en-US" dirty="0"/>
              <a:t>Using historical observations of events, train machine learning (ML) models to predict events </a:t>
            </a:r>
            <a:r>
              <a:rPr lang="en-US" b="1" i="1" u="sng" dirty="0"/>
              <a:t>explicitly</a:t>
            </a:r>
          </a:p>
          <a:p>
            <a:endParaRPr lang="en-US" dirty="0"/>
          </a:p>
          <a:p>
            <a:r>
              <a:rPr lang="en-US" dirty="0"/>
              <a:t>Extend </a:t>
            </a:r>
            <a:r>
              <a:rPr lang="en-US" b="1" i="1" u="sng" dirty="0"/>
              <a:t>explicit</a:t>
            </a:r>
            <a:r>
              <a:rPr lang="en-US" dirty="0"/>
              <a:t> predictions of high-impact</a:t>
            </a:r>
          </a:p>
          <a:p>
            <a:r>
              <a:rPr lang="en-US" dirty="0"/>
              <a:t>hazards into the medium-range with ML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2E2EE4-05AD-D1A4-A295-5A4F12E7EEB3}"/>
              </a:ext>
            </a:extLst>
          </p:cNvPr>
          <p:cNvSpPr txBox="1"/>
          <p:nvPr/>
        </p:nvSpPr>
        <p:spPr>
          <a:xfrm>
            <a:off x="520700" y="5821854"/>
            <a:ext cx="6680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The Conversation (2023): “AI and machine learning are improving weather forecasts, but they won’t replace human experts”</a:t>
            </a:r>
          </a:p>
        </p:txBody>
      </p:sp>
    </p:spTree>
    <p:extLst>
      <p:ext uri="{BB962C8B-B14F-4D97-AF65-F5344CB8AC3E}">
        <p14:creationId xmlns:p14="http://schemas.microsoft.com/office/powerpoint/2010/main" val="2408692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MLP Prediction System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048380-D2E4-AFA1-3F25-F666FCBA245B}"/>
              </a:ext>
            </a:extLst>
          </p:cNvPr>
          <p:cNvSpPr txBox="1"/>
          <p:nvPr/>
        </p:nvSpPr>
        <p:spPr>
          <a:xfrm>
            <a:off x="533557" y="1503559"/>
            <a:ext cx="373151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Colorado State University Machine</a:t>
            </a:r>
          </a:p>
          <a:p>
            <a:r>
              <a:rPr lang="en-US" sz="1600" dirty="0"/>
              <a:t>Learning Probabilities (MLP)</a:t>
            </a:r>
          </a:p>
          <a:p>
            <a:r>
              <a:rPr lang="en-US" sz="1600" dirty="0"/>
              <a:t>(Herman and Schumacher 2018; Hill et</a:t>
            </a:r>
          </a:p>
          <a:p>
            <a:r>
              <a:rPr lang="en-US" sz="1600" dirty="0"/>
              <a:t>al. 2020; 2023; Schumacher et al. 2021)</a:t>
            </a:r>
          </a:p>
          <a:p>
            <a:endParaRPr lang="en-US" sz="1600" dirty="0"/>
          </a:p>
          <a:p>
            <a:r>
              <a:rPr lang="en-US" sz="1600" dirty="0"/>
              <a:t>Random Forests (RFs; </a:t>
            </a:r>
            <a:r>
              <a:rPr lang="en-US" sz="1600" dirty="0" err="1"/>
              <a:t>Breiman</a:t>
            </a:r>
            <a:r>
              <a:rPr lang="en-US" sz="1600" dirty="0"/>
              <a:t> 2001) trained on environments from the </a:t>
            </a:r>
            <a:r>
              <a:rPr lang="en-US" sz="1600" b="1" u="sng" dirty="0"/>
              <a:t>median </a:t>
            </a:r>
            <a:r>
              <a:rPr lang="en-US" sz="1600" dirty="0"/>
              <a:t>of the Global Ensemble Forecast System (GEFS) and historical observations of excessive rainfall. </a:t>
            </a:r>
          </a:p>
          <a:p>
            <a:endParaRPr lang="en-US" sz="1600" dirty="0"/>
          </a:p>
          <a:p>
            <a:r>
              <a:rPr lang="en-US" sz="1600" dirty="0"/>
              <a:t>RFs: A series of questions that determine</a:t>
            </a:r>
          </a:p>
          <a:p>
            <a:r>
              <a:rPr lang="en-US" sz="1600" dirty="0"/>
              <a:t>environmental conditions favorable for hazards over a large sample </a:t>
            </a:r>
          </a:p>
          <a:p>
            <a:endParaRPr lang="en-US" sz="1600" dirty="0"/>
          </a:p>
          <a:p>
            <a:r>
              <a:rPr lang="en-US" sz="1600" dirty="0"/>
              <a:t>Forecasts constructed to mimic NCEP operational outlook products – “first-guess” forecasts, 24-hour probabilistic predictions of a hazard</a:t>
            </a:r>
          </a:p>
          <a:p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59AF46-6C2B-4537-48F6-386FC6786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646" y="3763687"/>
            <a:ext cx="3846386" cy="2788920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79C37F-8F5B-E497-8D9B-9D7A258A1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969" y="1806299"/>
            <a:ext cx="3846386" cy="2788920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95E13B-767F-B817-F342-7E8FB6558366}"/>
              </a:ext>
            </a:extLst>
          </p:cNvPr>
          <p:cNvSpPr txBox="1"/>
          <p:nvPr/>
        </p:nvSpPr>
        <p:spPr>
          <a:xfrm rot="2100945" flipH="1" flipV="1">
            <a:off x="8300051" y="3357928"/>
            <a:ext cx="749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…..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5DFC991-9C70-DAC7-E0B0-589F479A25EA}"/>
              </a:ext>
            </a:extLst>
          </p:cNvPr>
          <p:cNvCxnSpPr>
            <a:cxnSpLocks/>
          </p:cNvCxnSpPr>
          <p:nvPr/>
        </p:nvCxnSpPr>
        <p:spPr>
          <a:xfrm flipH="1">
            <a:off x="5933253" y="2147844"/>
            <a:ext cx="442914" cy="6000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C4B083-DAC6-C8C7-743F-54001DD90004}"/>
              </a:ext>
            </a:extLst>
          </p:cNvPr>
          <p:cNvCxnSpPr>
            <a:cxnSpLocks/>
          </p:cNvCxnSpPr>
          <p:nvPr/>
        </p:nvCxnSpPr>
        <p:spPr>
          <a:xfrm flipH="1">
            <a:off x="5113136" y="2939327"/>
            <a:ext cx="442914" cy="6000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3255A5-1D3E-4F51-789E-D0975549B982}"/>
              </a:ext>
            </a:extLst>
          </p:cNvPr>
          <p:cNvCxnSpPr>
            <a:cxnSpLocks/>
          </p:cNvCxnSpPr>
          <p:nvPr/>
        </p:nvCxnSpPr>
        <p:spPr>
          <a:xfrm flipH="1">
            <a:off x="4387301" y="3860661"/>
            <a:ext cx="343274" cy="62171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237529F-32CD-384F-B5EF-3DA6230D6549}"/>
              </a:ext>
            </a:extLst>
          </p:cNvPr>
          <p:cNvCxnSpPr>
            <a:cxnSpLocks/>
          </p:cNvCxnSpPr>
          <p:nvPr/>
        </p:nvCxnSpPr>
        <p:spPr>
          <a:xfrm>
            <a:off x="9595914" y="4139477"/>
            <a:ext cx="199580" cy="59900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691CB1D-0B69-5904-4D4E-75A6BF938C64}"/>
              </a:ext>
            </a:extLst>
          </p:cNvPr>
          <p:cNvCxnSpPr>
            <a:cxnSpLocks/>
          </p:cNvCxnSpPr>
          <p:nvPr/>
        </p:nvCxnSpPr>
        <p:spPr>
          <a:xfrm>
            <a:off x="10205514" y="4923146"/>
            <a:ext cx="199580" cy="59900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80D7A8-F4C1-8CB1-0B53-B86F29C0CC13}"/>
              </a:ext>
            </a:extLst>
          </p:cNvPr>
          <p:cNvCxnSpPr>
            <a:cxnSpLocks/>
          </p:cNvCxnSpPr>
          <p:nvPr/>
        </p:nvCxnSpPr>
        <p:spPr>
          <a:xfrm>
            <a:off x="10629377" y="5804208"/>
            <a:ext cx="199580" cy="59900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03DEE11-9EA7-201A-B30A-B9FB9BC14887}"/>
              </a:ext>
            </a:extLst>
          </p:cNvPr>
          <p:cNvCxnSpPr/>
          <p:nvPr/>
        </p:nvCxnSpPr>
        <p:spPr>
          <a:xfrm>
            <a:off x="4558938" y="4738481"/>
            <a:ext cx="775655" cy="7836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DF9C4B0-07FE-F35C-B969-80C2A453EAF2}"/>
              </a:ext>
            </a:extLst>
          </p:cNvPr>
          <p:cNvCxnSpPr>
            <a:cxnSpLocks/>
          </p:cNvCxnSpPr>
          <p:nvPr/>
        </p:nvCxnSpPr>
        <p:spPr>
          <a:xfrm flipH="1" flipV="1">
            <a:off x="6257106" y="5729705"/>
            <a:ext cx="4571851" cy="8243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CBAF685-FD08-9800-799A-F1605D635530}"/>
              </a:ext>
            </a:extLst>
          </p:cNvPr>
          <p:cNvSpPr txBox="1"/>
          <p:nvPr/>
        </p:nvSpPr>
        <p:spPr>
          <a:xfrm>
            <a:off x="4597894" y="5607665"/>
            <a:ext cx="1916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Probability of Rainfall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D244EF-8E5F-33AD-0160-88B1AFE4B287}"/>
              </a:ext>
            </a:extLst>
          </p:cNvPr>
          <p:cNvSpPr txBox="1"/>
          <p:nvPr/>
        </p:nvSpPr>
        <p:spPr>
          <a:xfrm>
            <a:off x="5157629" y="6165683"/>
            <a:ext cx="191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50%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AC8E7C6-8AC3-83CB-A734-74E79FA40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4089" y="388710"/>
            <a:ext cx="2997200" cy="27686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E55F38-AF2F-83AF-B49B-4ABC5B889C03}"/>
              </a:ext>
            </a:extLst>
          </p:cNvPr>
          <p:cNvCxnSpPr>
            <a:cxnSpLocks/>
          </p:cNvCxnSpPr>
          <p:nvPr/>
        </p:nvCxnSpPr>
        <p:spPr>
          <a:xfrm>
            <a:off x="8447839" y="765915"/>
            <a:ext cx="1530198" cy="7837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9B32718-3B6F-AC08-63C8-C7AC4383BCFA}"/>
              </a:ext>
            </a:extLst>
          </p:cNvPr>
          <p:cNvSpPr txBox="1"/>
          <p:nvPr/>
        </p:nvSpPr>
        <p:spPr>
          <a:xfrm>
            <a:off x="7021252" y="508593"/>
            <a:ext cx="1924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Forecast point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067D16-2F48-6F80-7CBF-6376F65642EF}"/>
              </a:ext>
            </a:extLst>
          </p:cNvPr>
          <p:cNvCxnSpPr>
            <a:cxnSpLocks/>
          </p:cNvCxnSpPr>
          <p:nvPr/>
        </p:nvCxnSpPr>
        <p:spPr>
          <a:xfrm flipH="1">
            <a:off x="7242646" y="1641762"/>
            <a:ext cx="2248195" cy="4163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798EE71-C1B2-D2F5-646B-A76509CD4459}"/>
              </a:ext>
            </a:extLst>
          </p:cNvPr>
          <p:cNvCxnSpPr>
            <a:cxnSpLocks/>
          </p:cNvCxnSpPr>
          <p:nvPr/>
        </p:nvCxnSpPr>
        <p:spPr>
          <a:xfrm flipH="1">
            <a:off x="9595914" y="2128373"/>
            <a:ext cx="837996" cy="1649126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86912B4-0A23-8EDF-5B44-FE9AC240CEC6}"/>
              </a:ext>
            </a:extLst>
          </p:cNvPr>
          <p:cNvSpPr txBox="1"/>
          <p:nvPr/>
        </p:nvSpPr>
        <p:spPr>
          <a:xfrm>
            <a:off x="5489530" y="1890178"/>
            <a:ext cx="21297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 &gt; 20 C?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56F8F2-C1BA-5346-66FB-E44E1CDEB375}"/>
              </a:ext>
            </a:extLst>
          </p:cNvPr>
          <p:cNvSpPr txBox="1"/>
          <p:nvPr/>
        </p:nvSpPr>
        <p:spPr>
          <a:xfrm>
            <a:off x="10014912" y="3763686"/>
            <a:ext cx="984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CAPE &gt; 500 J/kg?</a:t>
            </a:r>
          </a:p>
        </p:txBody>
      </p:sp>
    </p:spTree>
    <p:extLst>
      <p:ext uri="{BB962C8B-B14F-4D97-AF65-F5344CB8AC3E}">
        <p14:creationId xmlns:p14="http://schemas.microsoft.com/office/powerpoint/2010/main" val="3887858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MLP Prediction System</a:t>
            </a:r>
          </a:p>
        </p:txBody>
      </p:sp>
      <p:grpSp>
        <p:nvGrpSpPr>
          <p:cNvPr id="3391" name="Group 3390">
            <a:extLst>
              <a:ext uri="{FF2B5EF4-FFF2-40B4-BE49-F238E27FC236}">
                <a16:creationId xmlns:a16="http://schemas.microsoft.com/office/drawing/2014/main" id="{3F97253E-3248-C64A-AEBA-6590E8671980}"/>
              </a:ext>
            </a:extLst>
          </p:cNvPr>
          <p:cNvGrpSpPr/>
          <p:nvPr/>
        </p:nvGrpSpPr>
        <p:grpSpPr>
          <a:xfrm>
            <a:off x="4155501" y="1534288"/>
            <a:ext cx="2778699" cy="3202812"/>
            <a:chOff x="2339401" y="1178688"/>
            <a:chExt cx="5331965" cy="503092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DE46C39-6162-C574-5C12-0507763480DD}"/>
                </a:ext>
              </a:extLst>
            </p:cNvPr>
            <p:cNvSpPr/>
            <p:nvPr/>
          </p:nvSpPr>
          <p:spPr>
            <a:xfrm>
              <a:off x="3383893" y="598175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A88961C-B813-D8D3-AB5D-24B2332A71A8}"/>
                </a:ext>
              </a:extLst>
            </p:cNvPr>
            <p:cNvSpPr/>
            <p:nvPr/>
          </p:nvSpPr>
          <p:spPr>
            <a:xfrm>
              <a:off x="3668328" y="598175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26AB1FB-AE70-E3E8-9428-FDF3D1B1EFC2}"/>
                </a:ext>
              </a:extLst>
            </p:cNvPr>
            <p:cNvSpPr/>
            <p:nvPr/>
          </p:nvSpPr>
          <p:spPr>
            <a:xfrm>
              <a:off x="3952763" y="598569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434F337-8577-085D-A2C1-4E61F80C3A04}"/>
                </a:ext>
              </a:extLst>
            </p:cNvPr>
            <p:cNvSpPr/>
            <p:nvPr/>
          </p:nvSpPr>
          <p:spPr>
            <a:xfrm>
              <a:off x="4252063" y="597781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C08DD31-D15A-87ED-D458-967CF6E44A22}"/>
                </a:ext>
              </a:extLst>
            </p:cNvPr>
            <p:cNvSpPr/>
            <p:nvPr/>
          </p:nvSpPr>
          <p:spPr>
            <a:xfrm>
              <a:off x="4536498" y="597781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CAA7D7C9-1E83-C4CB-36B4-C456C1D8C2F9}"/>
                </a:ext>
              </a:extLst>
            </p:cNvPr>
            <p:cNvSpPr/>
            <p:nvPr/>
          </p:nvSpPr>
          <p:spPr>
            <a:xfrm>
              <a:off x="4820933" y="598175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C7AEB1-F9EA-345D-26EA-079666C1782C}"/>
                </a:ext>
              </a:extLst>
            </p:cNvPr>
            <p:cNvSpPr/>
            <p:nvPr/>
          </p:nvSpPr>
          <p:spPr>
            <a:xfrm>
              <a:off x="5120233" y="598831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3212C07-590D-EA99-D603-85B0C6B7A956}"/>
                </a:ext>
              </a:extLst>
            </p:cNvPr>
            <p:cNvSpPr/>
            <p:nvPr/>
          </p:nvSpPr>
          <p:spPr>
            <a:xfrm>
              <a:off x="3383893" y="571242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7D6EBD6-08A7-AA05-B78A-D6E74695387A}"/>
                </a:ext>
              </a:extLst>
            </p:cNvPr>
            <p:cNvSpPr/>
            <p:nvPr/>
          </p:nvSpPr>
          <p:spPr>
            <a:xfrm>
              <a:off x="3668328" y="571242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BD30C64-2410-53B2-5EA1-3A236872548F}"/>
                </a:ext>
              </a:extLst>
            </p:cNvPr>
            <p:cNvSpPr/>
            <p:nvPr/>
          </p:nvSpPr>
          <p:spPr>
            <a:xfrm>
              <a:off x="3952763" y="571636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5101D5E-A135-0644-1C85-87D0000CC56F}"/>
                </a:ext>
              </a:extLst>
            </p:cNvPr>
            <p:cNvSpPr/>
            <p:nvPr/>
          </p:nvSpPr>
          <p:spPr>
            <a:xfrm>
              <a:off x="4252063" y="570848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F7B4FE3-476D-5F04-7F71-60912CDC68DD}"/>
                </a:ext>
              </a:extLst>
            </p:cNvPr>
            <p:cNvSpPr/>
            <p:nvPr/>
          </p:nvSpPr>
          <p:spPr>
            <a:xfrm>
              <a:off x="4536498" y="570848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FC5CED8-4D59-5CCA-07CB-56EA78C14421}"/>
                </a:ext>
              </a:extLst>
            </p:cNvPr>
            <p:cNvSpPr/>
            <p:nvPr/>
          </p:nvSpPr>
          <p:spPr>
            <a:xfrm>
              <a:off x="4820933" y="571242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00ED536-3E29-7F91-3F07-F1B6003AF4B2}"/>
                </a:ext>
              </a:extLst>
            </p:cNvPr>
            <p:cNvSpPr/>
            <p:nvPr/>
          </p:nvSpPr>
          <p:spPr>
            <a:xfrm>
              <a:off x="5120233" y="571899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29B65A3-188E-5DAD-B117-E6C0CD3C56B2}"/>
                </a:ext>
              </a:extLst>
            </p:cNvPr>
            <p:cNvSpPr/>
            <p:nvPr/>
          </p:nvSpPr>
          <p:spPr>
            <a:xfrm>
              <a:off x="5404668" y="571899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D35095-2BE0-B9EA-23F0-41DBA3DF7C40}"/>
                </a:ext>
              </a:extLst>
            </p:cNvPr>
            <p:cNvSpPr/>
            <p:nvPr/>
          </p:nvSpPr>
          <p:spPr>
            <a:xfrm>
              <a:off x="3383893" y="545360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D9A21F8-D742-024C-998A-A9DAC7F4EE89}"/>
                </a:ext>
              </a:extLst>
            </p:cNvPr>
            <p:cNvSpPr/>
            <p:nvPr/>
          </p:nvSpPr>
          <p:spPr>
            <a:xfrm>
              <a:off x="3668328" y="545360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63408D3-2F1E-C16B-06FD-22CDA8ED17E4}"/>
                </a:ext>
              </a:extLst>
            </p:cNvPr>
            <p:cNvSpPr/>
            <p:nvPr/>
          </p:nvSpPr>
          <p:spPr>
            <a:xfrm>
              <a:off x="3952763" y="545754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EC12350-94C5-61B5-FC03-F1C8ECA7FA57}"/>
                </a:ext>
              </a:extLst>
            </p:cNvPr>
            <p:cNvSpPr/>
            <p:nvPr/>
          </p:nvSpPr>
          <p:spPr>
            <a:xfrm>
              <a:off x="4252063" y="544966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A644277-C2EE-6181-F597-EB09F6449072}"/>
                </a:ext>
              </a:extLst>
            </p:cNvPr>
            <p:cNvSpPr/>
            <p:nvPr/>
          </p:nvSpPr>
          <p:spPr>
            <a:xfrm>
              <a:off x="4536498" y="544966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D24EB72-FE5B-C242-4823-604C9B754B60}"/>
                </a:ext>
              </a:extLst>
            </p:cNvPr>
            <p:cNvSpPr/>
            <p:nvPr/>
          </p:nvSpPr>
          <p:spPr>
            <a:xfrm>
              <a:off x="4820933" y="545360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2B2510D-8EC2-D97A-1D6F-7E7551A2E14B}"/>
                </a:ext>
              </a:extLst>
            </p:cNvPr>
            <p:cNvSpPr/>
            <p:nvPr/>
          </p:nvSpPr>
          <p:spPr>
            <a:xfrm>
              <a:off x="5120233" y="546017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1B80E74-8000-E7C7-8873-7146A3E7CBC9}"/>
                </a:ext>
              </a:extLst>
            </p:cNvPr>
            <p:cNvSpPr/>
            <p:nvPr/>
          </p:nvSpPr>
          <p:spPr>
            <a:xfrm>
              <a:off x="5404668" y="546017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6BF86CD-A8BC-62EE-F657-D9E01972DA66}"/>
                </a:ext>
              </a:extLst>
            </p:cNvPr>
            <p:cNvSpPr/>
            <p:nvPr/>
          </p:nvSpPr>
          <p:spPr>
            <a:xfrm>
              <a:off x="5689103" y="546411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CCE77681-879D-83B9-E3C8-B21728DDADEA}"/>
                </a:ext>
              </a:extLst>
            </p:cNvPr>
            <p:cNvSpPr/>
            <p:nvPr/>
          </p:nvSpPr>
          <p:spPr>
            <a:xfrm>
              <a:off x="3383893" y="518428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6688521-6A68-160A-8371-0D580F27E944}"/>
                </a:ext>
              </a:extLst>
            </p:cNvPr>
            <p:cNvSpPr/>
            <p:nvPr/>
          </p:nvSpPr>
          <p:spPr>
            <a:xfrm>
              <a:off x="3668328" y="518428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C472132-22AF-B376-1582-8980E3FDAFD6}"/>
                </a:ext>
              </a:extLst>
            </p:cNvPr>
            <p:cNvSpPr/>
            <p:nvPr/>
          </p:nvSpPr>
          <p:spPr>
            <a:xfrm>
              <a:off x="3952763" y="5188221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D2F7C0B-419E-B208-AF1D-94253B3AF978}"/>
                </a:ext>
              </a:extLst>
            </p:cNvPr>
            <p:cNvSpPr/>
            <p:nvPr/>
          </p:nvSpPr>
          <p:spPr>
            <a:xfrm>
              <a:off x="4252063" y="518033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C354139-1206-F183-DA14-062E17A3E829}"/>
                </a:ext>
              </a:extLst>
            </p:cNvPr>
            <p:cNvSpPr/>
            <p:nvPr/>
          </p:nvSpPr>
          <p:spPr>
            <a:xfrm>
              <a:off x="4536498" y="518033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244E3BA-3CD3-CD11-1889-3B3AED7A392C}"/>
                </a:ext>
              </a:extLst>
            </p:cNvPr>
            <p:cNvSpPr/>
            <p:nvPr/>
          </p:nvSpPr>
          <p:spPr>
            <a:xfrm>
              <a:off x="4820933" y="518428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C0687AE-DA34-E827-4769-16C1F61F22C2}"/>
                </a:ext>
              </a:extLst>
            </p:cNvPr>
            <p:cNvSpPr/>
            <p:nvPr/>
          </p:nvSpPr>
          <p:spPr>
            <a:xfrm>
              <a:off x="5120233" y="5190848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82B345D7-1092-C0B4-507A-5657D80A5D05}"/>
                </a:ext>
              </a:extLst>
            </p:cNvPr>
            <p:cNvSpPr/>
            <p:nvPr/>
          </p:nvSpPr>
          <p:spPr>
            <a:xfrm>
              <a:off x="5404668" y="519084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6EC1129-F498-D1A5-9B80-8CA827FD43FD}"/>
                </a:ext>
              </a:extLst>
            </p:cNvPr>
            <p:cNvSpPr/>
            <p:nvPr/>
          </p:nvSpPr>
          <p:spPr>
            <a:xfrm>
              <a:off x="5689103" y="519478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627BD1C-129C-01C5-F9A3-E08208740F35}"/>
                </a:ext>
              </a:extLst>
            </p:cNvPr>
            <p:cNvSpPr/>
            <p:nvPr/>
          </p:nvSpPr>
          <p:spPr>
            <a:xfrm>
              <a:off x="5973538" y="520135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26BDA8C-DC78-2CEC-46C5-D21A03DA8878}"/>
                </a:ext>
              </a:extLst>
            </p:cNvPr>
            <p:cNvSpPr/>
            <p:nvPr/>
          </p:nvSpPr>
          <p:spPr>
            <a:xfrm>
              <a:off x="3383893" y="490444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30A3ACB-920C-8F0D-D5A1-FAE2B98145F5}"/>
                </a:ext>
              </a:extLst>
            </p:cNvPr>
            <p:cNvSpPr/>
            <p:nvPr/>
          </p:nvSpPr>
          <p:spPr>
            <a:xfrm>
              <a:off x="3668328" y="490444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FD542F9-EBB9-04CF-70B9-C399A9551CFE}"/>
                </a:ext>
              </a:extLst>
            </p:cNvPr>
            <p:cNvSpPr/>
            <p:nvPr/>
          </p:nvSpPr>
          <p:spPr>
            <a:xfrm>
              <a:off x="3952763" y="490838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41051B3-EB79-0D05-475C-7520911337BD}"/>
                </a:ext>
              </a:extLst>
            </p:cNvPr>
            <p:cNvSpPr/>
            <p:nvPr/>
          </p:nvSpPr>
          <p:spPr>
            <a:xfrm>
              <a:off x="4252063" y="490050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2883550-3B0F-DEFE-425F-88FC59FFF541}"/>
                </a:ext>
              </a:extLst>
            </p:cNvPr>
            <p:cNvSpPr/>
            <p:nvPr/>
          </p:nvSpPr>
          <p:spPr>
            <a:xfrm>
              <a:off x="4536498" y="490050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CCEDE81-C6BE-0B3F-2794-F235A5EFE6D0}"/>
                </a:ext>
              </a:extLst>
            </p:cNvPr>
            <p:cNvSpPr/>
            <p:nvPr/>
          </p:nvSpPr>
          <p:spPr>
            <a:xfrm>
              <a:off x="4820933" y="4904441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275062-3957-AE59-25B6-D68412066AF2}"/>
                </a:ext>
              </a:extLst>
            </p:cNvPr>
            <p:cNvSpPr/>
            <p:nvPr/>
          </p:nvSpPr>
          <p:spPr>
            <a:xfrm>
              <a:off x="5120233" y="491100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9108F69-EFBF-0636-5356-9F26710434DD}"/>
                </a:ext>
              </a:extLst>
            </p:cNvPr>
            <p:cNvSpPr/>
            <p:nvPr/>
          </p:nvSpPr>
          <p:spPr>
            <a:xfrm>
              <a:off x="5404668" y="491100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F45DB7E8-D696-6E2B-F290-20C2812F3A35}"/>
                </a:ext>
              </a:extLst>
            </p:cNvPr>
            <p:cNvSpPr/>
            <p:nvPr/>
          </p:nvSpPr>
          <p:spPr>
            <a:xfrm>
              <a:off x="5689103" y="491495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266188C-6D43-5E3D-6210-3201CA7A24BE}"/>
                </a:ext>
              </a:extLst>
            </p:cNvPr>
            <p:cNvSpPr/>
            <p:nvPr/>
          </p:nvSpPr>
          <p:spPr>
            <a:xfrm>
              <a:off x="5973538" y="492152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3AC5AA6-7603-8938-34DE-8D6BABB37F34}"/>
                </a:ext>
              </a:extLst>
            </p:cNvPr>
            <p:cNvSpPr/>
            <p:nvPr/>
          </p:nvSpPr>
          <p:spPr>
            <a:xfrm>
              <a:off x="3383893" y="4635114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363D8413-0593-9F5A-EBC3-C1EC8B00CED3}"/>
                </a:ext>
              </a:extLst>
            </p:cNvPr>
            <p:cNvSpPr/>
            <p:nvPr/>
          </p:nvSpPr>
          <p:spPr>
            <a:xfrm>
              <a:off x="3668328" y="4635114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3D4EEF0-C185-75E8-9D00-E8375E4A4BFD}"/>
                </a:ext>
              </a:extLst>
            </p:cNvPr>
            <p:cNvSpPr/>
            <p:nvPr/>
          </p:nvSpPr>
          <p:spPr>
            <a:xfrm>
              <a:off x="3952763" y="463905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7A68D176-633E-2FD9-A1D9-9349779B6C68}"/>
                </a:ext>
              </a:extLst>
            </p:cNvPr>
            <p:cNvSpPr/>
            <p:nvPr/>
          </p:nvSpPr>
          <p:spPr>
            <a:xfrm>
              <a:off x="4252063" y="4631173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2B531522-D697-AC30-8D9A-859A2FE6BD67}"/>
                </a:ext>
              </a:extLst>
            </p:cNvPr>
            <p:cNvSpPr/>
            <p:nvPr/>
          </p:nvSpPr>
          <p:spPr>
            <a:xfrm>
              <a:off x="4536498" y="4631173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5C248100-BBB5-19EC-0A26-596CA0B766D3}"/>
                </a:ext>
              </a:extLst>
            </p:cNvPr>
            <p:cNvSpPr/>
            <p:nvPr/>
          </p:nvSpPr>
          <p:spPr>
            <a:xfrm>
              <a:off x="4820933" y="463511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E843CA1-30F7-1B2E-ABF4-0056B710B7E2}"/>
                </a:ext>
              </a:extLst>
            </p:cNvPr>
            <p:cNvSpPr/>
            <p:nvPr/>
          </p:nvSpPr>
          <p:spPr>
            <a:xfrm>
              <a:off x="5120233" y="464168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E16D2CB9-2FC7-91A5-9043-4F3F5C52AF21}"/>
                </a:ext>
              </a:extLst>
            </p:cNvPr>
            <p:cNvSpPr/>
            <p:nvPr/>
          </p:nvSpPr>
          <p:spPr>
            <a:xfrm>
              <a:off x="5404668" y="4641682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75F59AD-F4A4-E83C-1F24-7BBB37072F6E}"/>
                </a:ext>
              </a:extLst>
            </p:cNvPr>
            <p:cNvSpPr/>
            <p:nvPr/>
          </p:nvSpPr>
          <p:spPr>
            <a:xfrm>
              <a:off x="5689103" y="4645623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0C0759A-092B-8D9E-A2BB-B3D2760A57CB}"/>
                </a:ext>
              </a:extLst>
            </p:cNvPr>
            <p:cNvSpPr/>
            <p:nvPr/>
          </p:nvSpPr>
          <p:spPr>
            <a:xfrm>
              <a:off x="5973538" y="465219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8A1A5481-D40C-D3AA-CC3C-DB34730B0744}"/>
                </a:ext>
              </a:extLst>
            </p:cNvPr>
            <p:cNvSpPr/>
            <p:nvPr/>
          </p:nvSpPr>
          <p:spPr>
            <a:xfrm>
              <a:off x="3383893" y="437892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EDBF2A4-271E-52C2-0BD6-37DA5E4443DD}"/>
                </a:ext>
              </a:extLst>
            </p:cNvPr>
            <p:cNvSpPr/>
            <p:nvPr/>
          </p:nvSpPr>
          <p:spPr>
            <a:xfrm>
              <a:off x="3668328" y="437892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366D4A42-FEB5-5DD6-57F5-18F5959357C5}"/>
                </a:ext>
              </a:extLst>
            </p:cNvPr>
            <p:cNvSpPr/>
            <p:nvPr/>
          </p:nvSpPr>
          <p:spPr>
            <a:xfrm>
              <a:off x="3952763" y="438286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5C0D82CE-723B-C33D-13D6-F9AFC8BF0191}"/>
                </a:ext>
              </a:extLst>
            </p:cNvPr>
            <p:cNvSpPr/>
            <p:nvPr/>
          </p:nvSpPr>
          <p:spPr>
            <a:xfrm>
              <a:off x="4252063" y="437498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B5C1AB8-72AA-6A85-F237-A92224151806}"/>
                </a:ext>
              </a:extLst>
            </p:cNvPr>
            <p:cNvSpPr/>
            <p:nvPr/>
          </p:nvSpPr>
          <p:spPr>
            <a:xfrm>
              <a:off x="4536498" y="437498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72E21FF4-E2B4-4869-3A23-FB6D1B7ABF0F}"/>
                </a:ext>
              </a:extLst>
            </p:cNvPr>
            <p:cNvSpPr/>
            <p:nvPr/>
          </p:nvSpPr>
          <p:spPr>
            <a:xfrm>
              <a:off x="4820933" y="4378923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2" name="Oval 3071">
              <a:extLst>
                <a:ext uri="{FF2B5EF4-FFF2-40B4-BE49-F238E27FC236}">
                  <a16:creationId xmlns:a16="http://schemas.microsoft.com/office/drawing/2014/main" id="{568B462A-4479-ED58-84EC-1A8BB51FF925}"/>
                </a:ext>
              </a:extLst>
            </p:cNvPr>
            <p:cNvSpPr/>
            <p:nvPr/>
          </p:nvSpPr>
          <p:spPr>
            <a:xfrm>
              <a:off x="5120233" y="4385491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3" name="Oval 3072">
              <a:extLst>
                <a:ext uri="{FF2B5EF4-FFF2-40B4-BE49-F238E27FC236}">
                  <a16:creationId xmlns:a16="http://schemas.microsoft.com/office/drawing/2014/main" id="{44885C9C-D136-E743-FC83-EA143FBAF40D}"/>
                </a:ext>
              </a:extLst>
            </p:cNvPr>
            <p:cNvSpPr/>
            <p:nvPr/>
          </p:nvSpPr>
          <p:spPr>
            <a:xfrm>
              <a:off x="5404668" y="438549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5" name="Oval 3074">
              <a:extLst>
                <a:ext uri="{FF2B5EF4-FFF2-40B4-BE49-F238E27FC236}">
                  <a16:creationId xmlns:a16="http://schemas.microsoft.com/office/drawing/2014/main" id="{32BB98B4-B953-2427-DB53-305150382656}"/>
                </a:ext>
              </a:extLst>
            </p:cNvPr>
            <p:cNvSpPr/>
            <p:nvPr/>
          </p:nvSpPr>
          <p:spPr>
            <a:xfrm>
              <a:off x="5689103" y="438943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6" name="Oval 3075">
              <a:extLst>
                <a:ext uri="{FF2B5EF4-FFF2-40B4-BE49-F238E27FC236}">
                  <a16:creationId xmlns:a16="http://schemas.microsoft.com/office/drawing/2014/main" id="{7CAAF703-6610-AB29-7EB8-8AF79EE69703}"/>
                </a:ext>
              </a:extLst>
            </p:cNvPr>
            <p:cNvSpPr/>
            <p:nvPr/>
          </p:nvSpPr>
          <p:spPr>
            <a:xfrm>
              <a:off x="5973538" y="439600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7" name="Oval 3076">
              <a:extLst>
                <a:ext uri="{FF2B5EF4-FFF2-40B4-BE49-F238E27FC236}">
                  <a16:creationId xmlns:a16="http://schemas.microsoft.com/office/drawing/2014/main" id="{B1AF5FA2-E654-6761-A769-2147F8C2F951}"/>
                </a:ext>
              </a:extLst>
            </p:cNvPr>
            <p:cNvSpPr/>
            <p:nvPr/>
          </p:nvSpPr>
          <p:spPr>
            <a:xfrm>
              <a:off x="3383893" y="410959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8" name="Oval 3077">
              <a:extLst>
                <a:ext uri="{FF2B5EF4-FFF2-40B4-BE49-F238E27FC236}">
                  <a16:creationId xmlns:a16="http://schemas.microsoft.com/office/drawing/2014/main" id="{AFBF65BB-0D9E-C848-647F-F7E7AE3BD3ED}"/>
                </a:ext>
              </a:extLst>
            </p:cNvPr>
            <p:cNvSpPr/>
            <p:nvPr/>
          </p:nvSpPr>
          <p:spPr>
            <a:xfrm>
              <a:off x="3668328" y="410959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9" name="Oval 3078">
              <a:extLst>
                <a:ext uri="{FF2B5EF4-FFF2-40B4-BE49-F238E27FC236}">
                  <a16:creationId xmlns:a16="http://schemas.microsoft.com/office/drawing/2014/main" id="{6B8753C3-61F2-6461-CAB2-65B0AC0D1B2F}"/>
                </a:ext>
              </a:extLst>
            </p:cNvPr>
            <p:cNvSpPr/>
            <p:nvPr/>
          </p:nvSpPr>
          <p:spPr>
            <a:xfrm>
              <a:off x="3952763" y="411353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0" name="Oval 3079">
              <a:extLst>
                <a:ext uri="{FF2B5EF4-FFF2-40B4-BE49-F238E27FC236}">
                  <a16:creationId xmlns:a16="http://schemas.microsoft.com/office/drawing/2014/main" id="{3242148D-0FAE-6738-CFB5-81A708195806}"/>
                </a:ext>
              </a:extLst>
            </p:cNvPr>
            <p:cNvSpPr/>
            <p:nvPr/>
          </p:nvSpPr>
          <p:spPr>
            <a:xfrm>
              <a:off x="4252063" y="410565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1" name="Oval 3080">
              <a:extLst>
                <a:ext uri="{FF2B5EF4-FFF2-40B4-BE49-F238E27FC236}">
                  <a16:creationId xmlns:a16="http://schemas.microsoft.com/office/drawing/2014/main" id="{239B8438-4565-0A5D-A596-6544388EA263}"/>
                </a:ext>
              </a:extLst>
            </p:cNvPr>
            <p:cNvSpPr/>
            <p:nvPr/>
          </p:nvSpPr>
          <p:spPr>
            <a:xfrm>
              <a:off x="4536498" y="410565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2" name="Oval 3081">
              <a:extLst>
                <a:ext uri="{FF2B5EF4-FFF2-40B4-BE49-F238E27FC236}">
                  <a16:creationId xmlns:a16="http://schemas.microsoft.com/office/drawing/2014/main" id="{AFA482A3-6A0C-2B14-9B83-98C2F6641C32}"/>
                </a:ext>
              </a:extLst>
            </p:cNvPr>
            <p:cNvSpPr/>
            <p:nvPr/>
          </p:nvSpPr>
          <p:spPr>
            <a:xfrm>
              <a:off x="4820933" y="4109596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3" name="Oval 3082">
              <a:extLst>
                <a:ext uri="{FF2B5EF4-FFF2-40B4-BE49-F238E27FC236}">
                  <a16:creationId xmlns:a16="http://schemas.microsoft.com/office/drawing/2014/main" id="{887426D5-9C29-F8BB-244D-A578C262C37A}"/>
                </a:ext>
              </a:extLst>
            </p:cNvPr>
            <p:cNvSpPr/>
            <p:nvPr/>
          </p:nvSpPr>
          <p:spPr>
            <a:xfrm>
              <a:off x="5120233" y="411616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4" name="Oval 3083">
              <a:extLst>
                <a:ext uri="{FF2B5EF4-FFF2-40B4-BE49-F238E27FC236}">
                  <a16:creationId xmlns:a16="http://schemas.microsoft.com/office/drawing/2014/main" id="{1F36FF37-F960-917B-8615-22D547676AFB}"/>
                </a:ext>
              </a:extLst>
            </p:cNvPr>
            <p:cNvSpPr/>
            <p:nvPr/>
          </p:nvSpPr>
          <p:spPr>
            <a:xfrm>
              <a:off x="5404668" y="411616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5" name="Oval 3084">
              <a:extLst>
                <a:ext uri="{FF2B5EF4-FFF2-40B4-BE49-F238E27FC236}">
                  <a16:creationId xmlns:a16="http://schemas.microsoft.com/office/drawing/2014/main" id="{5002EFC1-EACD-0867-590D-34AA7BD10AF3}"/>
                </a:ext>
              </a:extLst>
            </p:cNvPr>
            <p:cNvSpPr/>
            <p:nvPr/>
          </p:nvSpPr>
          <p:spPr>
            <a:xfrm>
              <a:off x="5689103" y="412010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6" name="Oval 3085">
              <a:extLst>
                <a:ext uri="{FF2B5EF4-FFF2-40B4-BE49-F238E27FC236}">
                  <a16:creationId xmlns:a16="http://schemas.microsoft.com/office/drawing/2014/main" id="{5E66B2A3-B26C-E16A-E7DC-BE9B7C851C63}"/>
                </a:ext>
              </a:extLst>
            </p:cNvPr>
            <p:cNvSpPr/>
            <p:nvPr/>
          </p:nvSpPr>
          <p:spPr>
            <a:xfrm>
              <a:off x="5973538" y="412667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7" name="Oval 3086">
              <a:extLst>
                <a:ext uri="{FF2B5EF4-FFF2-40B4-BE49-F238E27FC236}">
                  <a16:creationId xmlns:a16="http://schemas.microsoft.com/office/drawing/2014/main" id="{E93B7FF4-C2D6-812E-56D8-DEE4DC215307}"/>
                </a:ext>
              </a:extLst>
            </p:cNvPr>
            <p:cNvSpPr/>
            <p:nvPr/>
          </p:nvSpPr>
          <p:spPr>
            <a:xfrm>
              <a:off x="3383893" y="383501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8" name="Oval 3087">
              <a:extLst>
                <a:ext uri="{FF2B5EF4-FFF2-40B4-BE49-F238E27FC236}">
                  <a16:creationId xmlns:a16="http://schemas.microsoft.com/office/drawing/2014/main" id="{D43DBC8E-B3E2-AE65-3E7E-4E1F02AAB434}"/>
                </a:ext>
              </a:extLst>
            </p:cNvPr>
            <p:cNvSpPr/>
            <p:nvPr/>
          </p:nvSpPr>
          <p:spPr>
            <a:xfrm>
              <a:off x="3668328" y="383501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9" name="Oval 3088">
              <a:extLst>
                <a:ext uri="{FF2B5EF4-FFF2-40B4-BE49-F238E27FC236}">
                  <a16:creationId xmlns:a16="http://schemas.microsoft.com/office/drawing/2014/main" id="{1EC5FB69-B7AF-0E08-24EC-2D284BFED007}"/>
                </a:ext>
              </a:extLst>
            </p:cNvPr>
            <p:cNvSpPr/>
            <p:nvPr/>
          </p:nvSpPr>
          <p:spPr>
            <a:xfrm>
              <a:off x="3952763" y="383895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0" name="Oval 3089">
              <a:extLst>
                <a:ext uri="{FF2B5EF4-FFF2-40B4-BE49-F238E27FC236}">
                  <a16:creationId xmlns:a16="http://schemas.microsoft.com/office/drawing/2014/main" id="{C8696B5C-33B0-AED2-1D06-DD117E156B1D}"/>
                </a:ext>
              </a:extLst>
            </p:cNvPr>
            <p:cNvSpPr/>
            <p:nvPr/>
          </p:nvSpPr>
          <p:spPr>
            <a:xfrm>
              <a:off x="4252063" y="383107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1" name="Oval 3090">
              <a:extLst>
                <a:ext uri="{FF2B5EF4-FFF2-40B4-BE49-F238E27FC236}">
                  <a16:creationId xmlns:a16="http://schemas.microsoft.com/office/drawing/2014/main" id="{BD69CA82-D6CE-41BF-DDC4-907A84C234FC}"/>
                </a:ext>
              </a:extLst>
            </p:cNvPr>
            <p:cNvSpPr/>
            <p:nvPr/>
          </p:nvSpPr>
          <p:spPr>
            <a:xfrm>
              <a:off x="4536498" y="3831073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2" name="Oval 3091">
              <a:extLst>
                <a:ext uri="{FF2B5EF4-FFF2-40B4-BE49-F238E27FC236}">
                  <a16:creationId xmlns:a16="http://schemas.microsoft.com/office/drawing/2014/main" id="{039EB77D-080D-07C7-C0B8-CD3725CA3672}"/>
                </a:ext>
              </a:extLst>
            </p:cNvPr>
            <p:cNvSpPr/>
            <p:nvPr/>
          </p:nvSpPr>
          <p:spPr>
            <a:xfrm>
              <a:off x="4820933" y="383501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3" name="Oval 3092">
              <a:extLst>
                <a:ext uri="{FF2B5EF4-FFF2-40B4-BE49-F238E27FC236}">
                  <a16:creationId xmlns:a16="http://schemas.microsoft.com/office/drawing/2014/main" id="{43CC7AB4-8F03-4CE9-5926-CA8B51EE59CB}"/>
                </a:ext>
              </a:extLst>
            </p:cNvPr>
            <p:cNvSpPr/>
            <p:nvPr/>
          </p:nvSpPr>
          <p:spPr>
            <a:xfrm>
              <a:off x="5120233" y="384158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4" name="Oval 3093">
              <a:extLst>
                <a:ext uri="{FF2B5EF4-FFF2-40B4-BE49-F238E27FC236}">
                  <a16:creationId xmlns:a16="http://schemas.microsoft.com/office/drawing/2014/main" id="{DB4A9A3B-B6EF-6B7B-E47C-B85B71544026}"/>
                </a:ext>
              </a:extLst>
            </p:cNvPr>
            <p:cNvSpPr/>
            <p:nvPr/>
          </p:nvSpPr>
          <p:spPr>
            <a:xfrm>
              <a:off x="5404668" y="384158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5" name="Oval 3094">
              <a:extLst>
                <a:ext uri="{FF2B5EF4-FFF2-40B4-BE49-F238E27FC236}">
                  <a16:creationId xmlns:a16="http://schemas.microsoft.com/office/drawing/2014/main" id="{A2413AE3-D220-B349-ED87-5985690BFEDB}"/>
                </a:ext>
              </a:extLst>
            </p:cNvPr>
            <p:cNvSpPr/>
            <p:nvPr/>
          </p:nvSpPr>
          <p:spPr>
            <a:xfrm>
              <a:off x="5689103" y="384552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6" name="Oval 3095">
              <a:extLst>
                <a:ext uri="{FF2B5EF4-FFF2-40B4-BE49-F238E27FC236}">
                  <a16:creationId xmlns:a16="http://schemas.microsoft.com/office/drawing/2014/main" id="{3212217F-33B2-70F3-3BF1-D6311D6E9E76}"/>
                </a:ext>
              </a:extLst>
            </p:cNvPr>
            <p:cNvSpPr/>
            <p:nvPr/>
          </p:nvSpPr>
          <p:spPr>
            <a:xfrm>
              <a:off x="5973538" y="385209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7" name="Oval 3096">
              <a:extLst>
                <a:ext uri="{FF2B5EF4-FFF2-40B4-BE49-F238E27FC236}">
                  <a16:creationId xmlns:a16="http://schemas.microsoft.com/office/drawing/2014/main" id="{B8B8DF9A-D266-7E07-BFC7-E8DF3BFB3DD5}"/>
                </a:ext>
              </a:extLst>
            </p:cNvPr>
            <p:cNvSpPr/>
            <p:nvPr/>
          </p:nvSpPr>
          <p:spPr>
            <a:xfrm>
              <a:off x="3383893" y="356568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8" name="Oval 3097">
              <a:extLst>
                <a:ext uri="{FF2B5EF4-FFF2-40B4-BE49-F238E27FC236}">
                  <a16:creationId xmlns:a16="http://schemas.microsoft.com/office/drawing/2014/main" id="{23A665F9-CA58-ABF6-028A-B688C72D8866}"/>
                </a:ext>
              </a:extLst>
            </p:cNvPr>
            <p:cNvSpPr/>
            <p:nvPr/>
          </p:nvSpPr>
          <p:spPr>
            <a:xfrm>
              <a:off x="3668328" y="356568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9" name="Oval 3098">
              <a:extLst>
                <a:ext uri="{FF2B5EF4-FFF2-40B4-BE49-F238E27FC236}">
                  <a16:creationId xmlns:a16="http://schemas.microsoft.com/office/drawing/2014/main" id="{81781683-EF4C-7703-32EE-962154BE11B1}"/>
                </a:ext>
              </a:extLst>
            </p:cNvPr>
            <p:cNvSpPr/>
            <p:nvPr/>
          </p:nvSpPr>
          <p:spPr>
            <a:xfrm>
              <a:off x="3952763" y="356962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0" name="Oval 3099">
              <a:extLst>
                <a:ext uri="{FF2B5EF4-FFF2-40B4-BE49-F238E27FC236}">
                  <a16:creationId xmlns:a16="http://schemas.microsoft.com/office/drawing/2014/main" id="{3B60E888-3C5C-586A-BFDB-5A0E3C90E8BC}"/>
                </a:ext>
              </a:extLst>
            </p:cNvPr>
            <p:cNvSpPr/>
            <p:nvPr/>
          </p:nvSpPr>
          <p:spPr>
            <a:xfrm>
              <a:off x="4252063" y="356174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1" name="Oval 3100">
              <a:extLst>
                <a:ext uri="{FF2B5EF4-FFF2-40B4-BE49-F238E27FC236}">
                  <a16:creationId xmlns:a16="http://schemas.microsoft.com/office/drawing/2014/main" id="{168A655F-9926-A914-01EB-C4598D243D28}"/>
                </a:ext>
              </a:extLst>
            </p:cNvPr>
            <p:cNvSpPr/>
            <p:nvPr/>
          </p:nvSpPr>
          <p:spPr>
            <a:xfrm>
              <a:off x="4536498" y="3561746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2" name="Oval 3101">
              <a:extLst>
                <a:ext uri="{FF2B5EF4-FFF2-40B4-BE49-F238E27FC236}">
                  <a16:creationId xmlns:a16="http://schemas.microsoft.com/office/drawing/2014/main" id="{AF096D41-C5AE-EAD4-0501-5FF4236F9DBA}"/>
                </a:ext>
              </a:extLst>
            </p:cNvPr>
            <p:cNvSpPr/>
            <p:nvPr/>
          </p:nvSpPr>
          <p:spPr>
            <a:xfrm>
              <a:off x="4820933" y="356568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3" name="Oval 3102">
              <a:extLst>
                <a:ext uri="{FF2B5EF4-FFF2-40B4-BE49-F238E27FC236}">
                  <a16:creationId xmlns:a16="http://schemas.microsoft.com/office/drawing/2014/main" id="{EBA4E7C0-A855-51C2-F179-0931D5FDAD97}"/>
                </a:ext>
              </a:extLst>
            </p:cNvPr>
            <p:cNvSpPr/>
            <p:nvPr/>
          </p:nvSpPr>
          <p:spPr>
            <a:xfrm>
              <a:off x="5120233" y="357225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4" name="Oval 3103">
              <a:extLst>
                <a:ext uri="{FF2B5EF4-FFF2-40B4-BE49-F238E27FC236}">
                  <a16:creationId xmlns:a16="http://schemas.microsoft.com/office/drawing/2014/main" id="{43C2372F-60A6-71B5-BF2A-9B61EC2C4CD2}"/>
                </a:ext>
              </a:extLst>
            </p:cNvPr>
            <p:cNvSpPr/>
            <p:nvPr/>
          </p:nvSpPr>
          <p:spPr>
            <a:xfrm>
              <a:off x="5404668" y="357225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5" name="Oval 3104">
              <a:extLst>
                <a:ext uri="{FF2B5EF4-FFF2-40B4-BE49-F238E27FC236}">
                  <a16:creationId xmlns:a16="http://schemas.microsoft.com/office/drawing/2014/main" id="{68D8DD92-76E4-ACAB-0675-0BCD8C1E40F1}"/>
                </a:ext>
              </a:extLst>
            </p:cNvPr>
            <p:cNvSpPr/>
            <p:nvPr/>
          </p:nvSpPr>
          <p:spPr>
            <a:xfrm>
              <a:off x="5689103" y="357619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6" name="Oval 3105">
              <a:extLst>
                <a:ext uri="{FF2B5EF4-FFF2-40B4-BE49-F238E27FC236}">
                  <a16:creationId xmlns:a16="http://schemas.microsoft.com/office/drawing/2014/main" id="{38719AA0-1784-C366-EE92-2760B8F42068}"/>
                </a:ext>
              </a:extLst>
            </p:cNvPr>
            <p:cNvSpPr/>
            <p:nvPr/>
          </p:nvSpPr>
          <p:spPr>
            <a:xfrm>
              <a:off x="5973538" y="358276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08" name="Picture 3107">
              <a:extLst>
                <a:ext uri="{FF2B5EF4-FFF2-40B4-BE49-F238E27FC236}">
                  <a16:creationId xmlns:a16="http://schemas.microsoft.com/office/drawing/2014/main" id="{9C590ACD-9563-4086-09B8-9FEF3C360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74166" y="1178688"/>
              <a:ext cx="2997200" cy="2768600"/>
            </a:xfrm>
            <a:prstGeom prst="rect">
              <a:avLst/>
            </a:prstGeom>
          </p:spPr>
        </p:pic>
        <p:pic>
          <p:nvPicPr>
            <p:cNvPr id="3109" name="Picture 3108">
              <a:extLst>
                <a:ext uri="{FF2B5EF4-FFF2-40B4-BE49-F238E27FC236}">
                  <a16:creationId xmlns:a16="http://schemas.microsoft.com/office/drawing/2014/main" id="{B68F7A02-02D0-FA42-9111-AA4E319A2F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89731" y="1424369"/>
              <a:ext cx="2997200" cy="2768600"/>
            </a:xfrm>
            <a:prstGeom prst="rect">
              <a:avLst/>
            </a:prstGeom>
          </p:spPr>
        </p:pic>
        <p:pic>
          <p:nvPicPr>
            <p:cNvPr id="3110" name="Picture 3109">
              <a:extLst>
                <a:ext uri="{FF2B5EF4-FFF2-40B4-BE49-F238E27FC236}">
                  <a16:creationId xmlns:a16="http://schemas.microsoft.com/office/drawing/2014/main" id="{7EDCBB42-5908-6DA2-3299-30F1693E4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82962" y="1708147"/>
              <a:ext cx="2997200" cy="2768600"/>
            </a:xfrm>
            <a:prstGeom prst="rect">
              <a:avLst/>
            </a:prstGeom>
          </p:spPr>
        </p:pic>
        <p:pic>
          <p:nvPicPr>
            <p:cNvPr id="3111" name="Picture 3110">
              <a:extLst>
                <a:ext uri="{FF2B5EF4-FFF2-40B4-BE49-F238E27FC236}">
                  <a16:creationId xmlns:a16="http://schemas.microsoft.com/office/drawing/2014/main" id="{BEA79338-F5E6-5775-05F3-6653E790E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7899" y="2044700"/>
              <a:ext cx="2997200" cy="2768600"/>
            </a:xfrm>
            <a:prstGeom prst="rect">
              <a:avLst/>
            </a:prstGeom>
          </p:spPr>
        </p:pic>
        <p:pic>
          <p:nvPicPr>
            <p:cNvPr id="3112" name="Picture 3111">
              <a:extLst>
                <a:ext uri="{FF2B5EF4-FFF2-40B4-BE49-F238E27FC236}">
                  <a16:creationId xmlns:a16="http://schemas.microsoft.com/office/drawing/2014/main" id="{FFF9772A-AD5B-6412-84ED-B552EF920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13466" y="2365922"/>
              <a:ext cx="2997200" cy="2768600"/>
            </a:xfrm>
            <a:prstGeom prst="rect">
              <a:avLst/>
            </a:prstGeom>
          </p:spPr>
        </p:pic>
        <p:pic>
          <p:nvPicPr>
            <p:cNvPr id="3113" name="Picture 3112">
              <a:extLst>
                <a:ext uri="{FF2B5EF4-FFF2-40B4-BE49-F238E27FC236}">
                  <a16:creationId xmlns:a16="http://schemas.microsoft.com/office/drawing/2014/main" id="{907A91E7-00D0-01B8-55D3-F7CF6063E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29032" y="2648388"/>
              <a:ext cx="2997200" cy="2768600"/>
            </a:xfrm>
            <a:prstGeom prst="rect">
              <a:avLst/>
            </a:prstGeom>
          </p:spPr>
        </p:pic>
        <p:pic>
          <p:nvPicPr>
            <p:cNvPr id="3114" name="Picture 3113">
              <a:extLst>
                <a:ext uri="{FF2B5EF4-FFF2-40B4-BE49-F238E27FC236}">
                  <a16:creationId xmlns:a16="http://schemas.microsoft.com/office/drawing/2014/main" id="{0F435F9C-92B9-B605-8D2C-D4CDBCE454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44598" y="2953623"/>
              <a:ext cx="2997200" cy="2768600"/>
            </a:xfrm>
            <a:prstGeom prst="rect">
              <a:avLst/>
            </a:prstGeom>
          </p:spPr>
        </p:pic>
        <p:sp>
          <p:nvSpPr>
            <p:cNvPr id="3115" name="Rectangle 3114">
              <a:extLst>
                <a:ext uri="{FF2B5EF4-FFF2-40B4-BE49-F238E27FC236}">
                  <a16:creationId xmlns:a16="http://schemas.microsoft.com/office/drawing/2014/main" id="{D15539E0-6FDC-D609-EE9D-65F2A2247980}"/>
                </a:ext>
              </a:extLst>
            </p:cNvPr>
            <p:cNvSpPr/>
            <p:nvPr/>
          </p:nvSpPr>
          <p:spPr>
            <a:xfrm>
              <a:off x="2660164" y="3174505"/>
              <a:ext cx="2975084" cy="2757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6" name="Oval 3115">
              <a:extLst>
                <a:ext uri="{FF2B5EF4-FFF2-40B4-BE49-F238E27FC236}">
                  <a16:creationId xmlns:a16="http://schemas.microsoft.com/office/drawing/2014/main" id="{4F791268-B2D5-2608-122F-67391756B2CC}"/>
                </a:ext>
              </a:extLst>
            </p:cNvPr>
            <p:cNvSpPr/>
            <p:nvPr/>
          </p:nvSpPr>
          <p:spPr>
            <a:xfrm>
              <a:off x="2755412" y="565609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7" name="Oval 3116">
              <a:extLst>
                <a:ext uri="{FF2B5EF4-FFF2-40B4-BE49-F238E27FC236}">
                  <a16:creationId xmlns:a16="http://schemas.microsoft.com/office/drawing/2014/main" id="{871330FC-50AE-23F2-BCE2-55A1F2CF406B}"/>
                </a:ext>
              </a:extLst>
            </p:cNvPr>
            <p:cNvSpPr/>
            <p:nvPr/>
          </p:nvSpPr>
          <p:spPr>
            <a:xfrm>
              <a:off x="3039847" y="565609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8" name="Oval 3117">
              <a:extLst>
                <a:ext uri="{FF2B5EF4-FFF2-40B4-BE49-F238E27FC236}">
                  <a16:creationId xmlns:a16="http://schemas.microsoft.com/office/drawing/2014/main" id="{15D5EA62-DF0B-A7B4-62EB-3109803AA6D4}"/>
                </a:ext>
              </a:extLst>
            </p:cNvPr>
            <p:cNvSpPr/>
            <p:nvPr/>
          </p:nvSpPr>
          <p:spPr>
            <a:xfrm>
              <a:off x="3324282" y="566003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9" name="Oval 3118">
              <a:extLst>
                <a:ext uri="{FF2B5EF4-FFF2-40B4-BE49-F238E27FC236}">
                  <a16:creationId xmlns:a16="http://schemas.microsoft.com/office/drawing/2014/main" id="{BE35297A-2BF2-8DEA-2129-E2117F782CA2}"/>
                </a:ext>
              </a:extLst>
            </p:cNvPr>
            <p:cNvSpPr/>
            <p:nvPr/>
          </p:nvSpPr>
          <p:spPr>
            <a:xfrm>
              <a:off x="3623582" y="565215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0" name="Oval 3119">
              <a:extLst>
                <a:ext uri="{FF2B5EF4-FFF2-40B4-BE49-F238E27FC236}">
                  <a16:creationId xmlns:a16="http://schemas.microsoft.com/office/drawing/2014/main" id="{3781D4C9-FB62-85A4-1BEB-BFF0813D8E62}"/>
                </a:ext>
              </a:extLst>
            </p:cNvPr>
            <p:cNvSpPr/>
            <p:nvPr/>
          </p:nvSpPr>
          <p:spPr>
            <a:xfrm>
              <a:off x="3908017" y="565215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1" name="Oval 3120">
              <a:extLst>
                <a:ext uri="{FF2B5EF4-FFF2-40B4-BE49-F238E27FC236}">
                  <a16:creationId xmlns:a16="http://schemas.microsoft.com/office/drawing/2014/main" id="{5677B2A0-715A-B0DA-D3B9-93D82688898F}"/>
                </a:ext>
              </a:extLst>
            </p:cNvPr>
            <p:cNvSpPr/>
            <p:nvPr/>
          </p:nvSpPr>
          <p:spPr>
            <a:xfrm>
              <a:off x="4192452" y="565609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2" name="Oval 3121">
              <a:extLst>
                <a:ext uri="{FF2B5EF4-FFF2-40B4-BE49-F238E27FC236}">
                  <a16:creationId xmlns:a16="http://schemas.microsoft.com/office/drawing/2014/main" id="{4DD8EF65-E4A1-8267-81C5-47B0BE582683}"/>
                </a:ext>
              </a:extLst>
            </p:cNvPr>
            <p:cNvSpPr/>
            <p:nvPr/>
          </p:nvSpPr>
          <p:spPr>
            <a:xfrm>
              <a:off x="4491752" y="566266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3" name="Oval 3122">
              <a:extLst>
                <a:ext uri="{FF2B5EF4-FFF2-40B4-BE49-F238E27FC236}">
                  <a16:creationId xmlns:a16="http://schemas.microsoft.com/office/drawing/2014/main" id="{8CC1185E-7AD6-308D-F30C-94B8CE1C143B}"/>
                </a:ext>
              </a:extLst>
            </p:cNvPr>
            <p:cNvSpPr/>
            <p:nvPr/>
          </p:nvSpPr>
          <p:spPr>
            <a:xfrm>
              <a:off x="4776187" y="566266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4" name="Oval 3123">
              <a:extLst>
                <a:ext uri="{FF2B5EF4-FFF2-40B4-BE49-F238E27FC236}">
                  <a16:creationId xmlns:a16="http://schemas.microsoft.com/office/drawing/2014/main" id="{AC78942D-5519-509C-9FDF-2851F6475A4C}"/>
                </a:ext>
              </a:extLst>
            </p:cNvPr>
            <p:cNvSpPr/>
            <p:nvPr/>
          </p:nvSpPr>
          <p:spPr>
            <a:xfrm>
              <a:off x="5060622" y="566660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5" name="Oval 3124">
              <a:extLst>
                <a:ext uri="{FF2B5EF4-FFF2-40B4-BE49-F238E27FC236}">
                  <a16:creationId xmlns:a16="http://schemas.microsoft.com/office/drawing/2014/main" id="{2F10FDC3-8063-7B9A-D996-9691F5E880F2}"/>
                </a:ext>
              </a:extLst>
            </p:cNvPr>
            <p:cNvSpPr/>
            <p:nvPr/>
          </p:nvSpPr>
          <p:spPr>
            <a:xfrm>
              <a:off x="5345057" y="567317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6" name="Oval 3125">
              <a:extLst>
                <a:ext uri="{FF2B5EF4-FFF2-40B4-BE49-F238E27FC236}">
                  <a16:creationId xmlns:a16="http://schemas.microsoft.com/office/drawing/2014/main" id="{621E5D07-F057-98E0-FD92-3C4ED5617316}"/>
                </a:ext>
              </a:extLst>
            </p:cNvPr>
            <p:cNvSpPr/>
            <p:nvPr/>
          </p:nvSpPr>
          <p:spPr>
            <a:xfrm>
              <a:off x="2755412" y="538676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7" name="Oval 3126">
              <a:extLst>
                <a:ext uri="{FF2B5EF4-FFF2-40B4-BE49-F238E27FC236}">
                  <a16:creationId xmlns:a16="http://schemas.microsoft.com/office/drawing/2014/main" id="{06D430BE-FF1B-4EFD-285A-B08EEE5CC309}"/>
                </a:ext>
              </a:extLst>
            </p:cNvPr>
            <p:cNvSpPr/>
            <p:nvPr/>
          </p:nvSpPr>
          <p:spPr>
            <a:xfrm>
              <a:off x="3039847" y="538676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8" name="Oval 3127">
              <a:extLst>
                <a:ext uri="{FF2B5EF4-FFF2-40B4-BE49-F238E27FC236}">
                  <a16:creationId xmlns:a16="http://schemas.microsoft.com/office/drawing/2014/main" id="{9F6280CF-484B-D70B-AAB2-EB36512AB1F6}"/>
                </a:ext>
              </a:extLst>
            </p:cNvPr>
            <p:cNvSpPr/>
            <p:nvPr/>
          </p:nvSpPr>
          <p:spPr>
            <a:xfrm>
              <a:off x="3324282" y="539071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9" name="Oval 3128">
              <a:extLst>
                <a:ext uri="{FF2B5EF4-FFF2-40B4-BE49-F238E27FC236}">
                  <a16:creationId xmlns:a16="http://schemas.microsoft.com/office/drawing/2014/main" id="{E6154D88-1823-E083-05BC-E6E0711A9C51}"/>
                </a:ext>
              </a:extLst>
            </p:cNvPr>
            <p:cNvSpPr/>
            <p:nvPr/>
          </p:nvSpPr>
          <p:spPr>
            <a:xfrm>
              <a:off x="3623582" y="538282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0" name="Oval 3129">
              <a:extLst>
                <a:ext uri="{FF2B5EF4-FFF2-40B4-BE49-F238E27FC236}">
                  <a16:creationId xmlns:a16="http://schemas.microsoft.com/office/drawing/2014/main" id="{A44C183A-42FA-B67F-829D-993D7DDFF21A}"/>
                </a:ext>
              </a:extLst>
            </p:cNvPr>
            <p:cNvSpPr/>
            <p:nvPr/>
          </p:nvSpPr>
          <p:spPr>
            <a:xfrm>
              <a:off x="3908017" y="538282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1" name="Oval 3130">
              <a:extLst>
                <a:ext uri="{FF2B5EF4-FFF2-40B4-BE49-F238E27FC236}">
                  <a16:creationId xmlns:a16="http://schemas.microsoft.com/office/drawing/2014/main" id="{9B020FD5-3598-672A-0CF0-A7249B80DBAD}"/>
                </a:ext>
              </a:extLst>
            </p:cNvPr>
            <p:cNvSpPr/>
            <p:nvPr/>
          </p:nvSpPr>
          <p:spPr>
            <a:xfrm>
              <a:off x="4192452" y="538676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2" name="Oval 3131">
              <a:extLst>
                <a:ext uri="{FF2B5EF4-FFF2-40B4-BE49-F238E27FC236}">
                  <a16:creationId xmlns:a16="http://schemas.microsoft.com/office/drawing/2014/main" id="{5DD6EAC0-CF01-19BE-BF04-020FCA9573D1}"/>
                </a:ext>
              </a:extLst>
            </p:cNvPr>
            <p:cNvSpPr/>
            <p:nvPr/>
          </p:nvSpPr>
          <p:spPr>
            <a:xfrm>
              <a:off x="4491752" y="539333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3" name="Oval 3132">
              <a:extLst>
                <a:ext uri="{FF2B5EF4-FFF2-40B4-BE49-F238E27FC236}">
                  <a16:creationId xmlns:a16="http://schemas.microsoft.com/office/drawing/2014/main" id="{C5C6C532-5264-D6BD-0E3A-8CA350BD4180}"/>
                </a:ext>
              </a:extLst>
            </p:cNvPr>
            <p:cNvSpPr/>
            <p:nvPr/>
          </p:nvSpPr>
          <p:spPr>
            <a:xfrm>
              <a:off x="4776187" y="539333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4" name="Oval 3133">
              <a:extLst>
                <a:ext uri="{FF2B5EF4-FFF2-40B4-BE49-F238E27FC236}">
                  <a16:creationId xmlns:a16="http://schemas.microsoft.com/office/drawing/2014/main" id="{FD0FE36F-6030-1D0F-8F88-AA52BA648789}"/>
                </a:ext>
              </a:extLst>
            </p:cNvPr>
            <p:cNvSpPr/>
            <p:nvPr/>
          </p:nvSpPr>
          <p:spPr>
            <a:xfrm>
              <a:off x="5060622" y="539727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5" name="Oval 3134">
              <a:extLst>
                <a:ext uri="{FF2B5EF4-FFF2-40B4-BE49-F238E27FC236}">
                  <a16:creationId xmlns:a16="http://schemas.microsoft.com/office/drawing/2014/main" id="{82ACFE92-AD43-B3A9-623C-9FCB1AEB91CC}"/>
                </a:ext>
              </a:extLst>
            </p:cNvPr>
            <p:cNvSpPr/>
            <p:nvPr/>
          </p:nvSpPr>
          <p:spPr>
            <a:xfrm>
              <a:off x="5345057" y="540384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6" name="Oval 3135">
              <a:extLst>
                <a:ext uri="{FF2B5EF4-FFF2-40B4-BE49-F238E27FC236}">
                  <a16:creationId xmlns:a16="http://schemas.microsoft.com/office/drawing/2014/main" id="{B4C0B801-D42A-7A41-5CE5-26F0CD9FFD97}"/>
                </a:ext>
              </a:extLst>
            </p:cNvPr>
            <p:cNvSpPr/>
            <p:nvPr/>
          </p:nvSpPr>
          <p:spPr>
            <a:xfrm>
              <a:off x="2755412" y="512795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7" name="Oval 3136">
              <a:extLst>
                <a:ext uri="{FF2B5EF4-FFF2-40B4-BE49-F238E27FC236}">
                  <a16:creationId xmlns:a16="http://schemas.microsoft.com/office/drawing/2014/main" id="{53A0A5A4-0C16-A3A4-B600-9AD33346740F}"/>
                </a:ext>
              </a:extLst>
            </p:cNvPr>
            <p:cNvSpPr/>
            <p:nvPr/>
          </p:nvSpPr>
          <p:spPr>
            <a:xfrm>
              <a:off x="3039847" y="512795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8" name="Oval 3137">
              <a:extLst>
                <a:ext uri="{FF2B5EF4-FFF2-40B4-BE49-F238E27FC236}">
                  <a16:creationId xmlns:a16="http://schemas.microsoft.com/office/drawing/2014/main" id="{409F9519-2928-CAA4-1C7D-AA2E6A3333A7}"/>
                </a:ext>
              </a:extLst>
            </p:cNvPr>
            <p:cNvSpPr/>
            <p:nvPr/>
          </p:nvSpPr>
          <p:spPr>
            <a:xfrm>
              <a:off x="3324282" y="513189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9" name="Oval 3138">
              <a:extLst>
                <a:ext uri="{FF2B5EF4-FFF2-40B4-BE49-F238E27FC236}">
                  <a16:creationId xmlns:a16="http://schemas.microsoft.com/office/drawing/2014/main" id="{E03C1620-26E8-9170-F6A2-E706454C4C5A}"/>
                </a:ext>
              </a:extLst>
            </p:cNvPr>
            <p:cNvSpPr/>
            <p:nvPr/>
          </p:nvSpPr>
          <p:spPr>
            <a:xfrm>
              <a:off x="3623582" y="512401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0" name="Oval 3139">
              <a:extLst>
                <a:ext uri="{FF2B5EF4-FFF2-40B4-BE49-F238E27FC236}">
                  <a16:creationId xmlns:a16="http://schemas.microsoft.com/office/drawing/2014/main" id="{33F54D5A-68C2-9FFA-56F7-D2D811CD1805}"/>
                </a:ext>
              </a:extLst>
            </p:cNvPr>
            <p:cNvSpPr/>
            <p:nvPr/>
          </p:nvSpPr>
          <p:spPr>
            <a:xfrm>
              <a:off x="3908017" y="512401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1" name="Oval 3140">
              <a:extLst>
                <a:ext uri="{FF2B5EF4-FFF2-40B4-BE49-F238E27FC236}">
                  <a16:creationId xmlns:a16="http://schemas.microsoft.com/office/drawing/2014/main" id="{B833C81C-F842-0158-0F90-476F17A2B1F0}"/>
                </a:ext>
              </a:extLst>
            </p:cNvPr>
            <p:cNvSpPr/>
            <p:nvPr/>
          </p:nvSpPr>
          <p:spPr>
            <a:xfrm>
              <a:off x="4192452" y="512795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2" name="Oval 3141">
              <a:extLst>
                <a:ext uri="{FF2B5EF4-FFF2-40B4-BE49-F238E27FC236}">
                  <a16:creationId xmlns:a16="http://schemas.microsoft.com/office/drawing/2014/main" id="{5CBF6A68-F708-6E1E-28F3-602088958C51}"/>
                </a:ext>
              </a:extLst>
            </p:cNvPr>
            <p:cNvSpPr/>
            <p:nvPr/>
          </p:nvSpPr>
          <p:spPr>
            <a:xfrm>
              <a:off x="4491752" y="513452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3" name="Oval 3142">
              <a:extLst>
                <a:ext uri="{FF2B5EF4-FFF2-40B4-BE49-F238E27FC236}">
                  <a16:creationId xmlns:a16="http://schemas.microsoft.com/office/drawing/2014/main" id="{42D3C609-CFF3-80B0-C517-1E2A4B8B3154}"/>
                </a:ext>
              </a:extLst>
            </p:cNvPr>
            <p:cNvSpPr/>
            <p:nvPr/>
          </p:nvSpPr>
          <p:spPr>
            <a:xfrm>
              <a:off x="4776187" y="513452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4" name="Oval 3143">
              <a:extLst>
                <a:ext uri="{FF2B5EF4-FFF2-40B4-BE49-F238E27FC236}">
                  <a16:creationId xmlns:a16="http://schemas.microsoft.com/office/drawing/2014/main" id="{B7E38C95-20B0-049D-9349-D91F6B3E3578}"/>
                </a:ext>
              </a:extLst>
            </p:cNvPr>
            <p:cNvSpPr/>
            <p:nvPr/>
          </p:nvSpPr>
          <p:spPr>
            <a:xfrm>
              <a:off x="5060622" y="513846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5" name="Oval 3144">
              <a:extLst>
                <a:ext uri="{FF2B5EF4-FFF2-40B4-BE49-F238E27FC236}">
                  <a16:creationId xmlns:a16="http://schemas.microsoft.com/office/drawing/2014/main" id="{B4F89AE7-FC4E-7020-A667-6D6D1A6EFD03}"/>
                </a:ext>
              </a:extLst>
            </p:cNvPr>
            <p:cNvSpPr/>
            <p:nvPr/>
          </p:nvSpPr>
          <p:spPr>
            <a:xfrm>
              <a:off x="5345057" y="514503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6" name="Oval 3145">
              <a:extLst>
                <a:ext uri="{FF2B5EF4-FFF2-40B4-BE49-F238E27FC236}">
                  <a16:creationId xmlns:a16="http://schemas.microsoft.com/office/drawing/2014/main" id="{2AF3685C-B754-991B-03ED-63F784B3A75A}"/>
                </a:ext>
              </a:extLst>
            </p:cNvPr>
            <p:cNvSpPr/>
            <p:nvPr/>
          </p:nvSpPr>
          <p:spPr>
            <a:xfrm>
              <a:off x="2755412" y="485862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7" name="Oval 3146">
              <a:extLst>
                <a:ext uri="{FF2B5EF4-FFF2-40B4-BE49-F238E27FC236}">
                  <a16:creationId xmlns:a16="http://schemas.microsoft.com/office/drawing/2014/main" id="{21DC03DC-F527-068E-30C5-3AE20F736C4E}"/>
                </a:ext>
              </a:extLst>
            </p:cNvPr>
            <p:cNvSpPr/>
            <p:nvPr/>
          </p:nvSpPr>
          <p:spPr>
            <a:xfrm>
              <a:off x="3039847" y="485862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8" name="Oval 3147">
              <a:extLst>
                <a:ext uri="{FF2B5EF4-FFF2-40B4-BE49-F238E27FC236}">
                  <a16:creationId xmlns:a16="http://schemas.microsoft.com/office/drawing/2014/main" id="{2B13BF3B-68A6-2FE4-1C9F-788D9C252154}"/>
                </a:ext>
              </a:extLst>
            </p:cNvPr>
            <p:cNvSpPr/>
            <p:nvPr/>
          </p:nvSpPr>
          <p:spPr>
            <a:xfrm>
              <a:off x="3324282" y="4862566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9" name="Oval 3148">
              <a:extLst>
                <a:ext uri="{FF2B5EF4-FFF2-40B4-BE49-F238E27FC236}">
                  <a16:creationId xmlns:a16="http://schemas.microsoft.com/office/drawing/2014/main" id="{08775696-E71A-20FE-4F5F-8D44A8B79EAB}"/>
                </a:ext>
              </a:extLst>
            </p:cNvPr>
            <p:cNvSpPr/>
            <p:nvPr/>
          </p:nvSpPr>
          <p:spPr>
            <a:xfrm>
              <a:off x="3623582" y="485468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0" name="Oval 3149">
              <a:extLst>
                <a:ext uri="{FF2B5EF4-FFF2-40B4-BE49-F238E27FC236}">
                  <a16:creationId xmlns:a16="http://schemas.microsoft.com/office/drawing/2014/main" id="{8058C142-09A7-ABA2-35FF-00A05696D345}"/>
                </a:ext>
              </a:extLst>
            </p:cNvPr>
            <p:cNvSpPr/>
            <p:nvPr/>
          </p:nvSpPr>
          <p:spPr>
            <a:xfrm>
              <a:off x="3908017" y="485468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1" name="Oval 3150">
              <a:extLst>
                <a:ext uri="{FF2B5EF4-FFF2-40B4-BE49-F238E27FC236}">
                  <a16:creationId xmlns:a16="http://schemas.microsoft.com/office/drawing/2014/main" id="{F6F2524B-E025-EF1D-9F93-1EA2DEC323A5}"/>
                </a:ext>
              </a:extLst>
            </p:cNvPr>
            <p:cNvSpPr/>
            <p:nvPr/>
          </p:nvSpPr>
          <p:spPr>
            <a:xfrm>
              <a:off x="4192452" y="485862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2" name="Oval 3151">
              <a:extLst>
                <a:ext uri="{FF2B5EF4-FFF2-40B4-BE49-F238E27FC236}">
                  <a16:creationId xmlns:a16="http://schemas.microsoft.com/office/drawing/2014/main" id="{0ED7DF72-58D1-0CCE-F07D-F411DA6A5869}"/>
                </a:ext>
              </a:extLst>
            </p:cNvPr>
            <p:cNvSpPr/>
            <p:nvPr/>
          </p:nvSpPr>
          <p:spPr>
            <a:xfrm>
              <a:off x="4491752" y="4865193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3" name="Oval 3152">
              <a:extLst>
                <a:ext uri="{FF2B5EF4-FFF2-40B4-BE49-F238E27FC236}">
                  <a16:creationId xmlns:a16="http://schemas.microsoft.com/office/drawing/2014/main" id="{E92D0C25-0C82-421A-64B4-05BDCDDCD559}"/>
                </a:ext>
              </a:extLst>
            </p:cNvPr>
            <p:cNvSpPr/>
            <p:nvPr/>
          </p:nvSpPr>
          <p:spPr>
            <a:xfrm>
              <a:off x="4776187" y="486519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4" name="Oval 3153">
              <a:extLst>
                <a:ext uri="{FF2B5EF4-FFF2-40B4-BE49-F238E27FC236}">
                  <a16:creationId xmlns:a16="http://schemas.microsoft.com/office/drawing/2014/main" id="{DB53935F-376F-8E04-8F13-4199F0D624F2}"/>
                </a:ext>
              </a:extLst>
            </p:cNvPr>
            <p:cNvSpPr/>
            <p:nvPr/>
          </p:nvSpPr>
          <p:spPr>
            <a:xfrm>
              <a:off x="5060622" y="486913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5" name="Oval 3154">
              <a:extLst>
                <a:ext uri="{FF2B5EF4-FFF2-40B4-BE49-F238E27FC236}">
                  <a16:creationId xmlns:a16="http://schemas.microsoft.com/office/drawing/2014/main" id="{C06B79B5-1C84-24C3-7142-CDD9CE096EB1}"/>
                </a:ext>
              </a:extLst>
            </p:cNvPr>
            <p:cNvSpPr/>
            <p:nvPr/>
          </p:nvSpPr>
          <p:spPr>
            <a:xfrm>
              <a:off x="5345057" y="487570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6" name="Oval 3155">
              <a:extLst>
                <a:ext uri="{FF2B5EF4-FFF2-40B4-BE49-F238E27FC236}">
                  <a16:creationId xmlns:a16="http://schemas.microsoft.com/office/drawing/2014/main" id="{CF6809A1-B3AF-6F93-0F1C-4048DDB1E578}"/>
                </a:ext>
              </a:extLst>
            </p:cNvPr>
            <p:cNvSpPr/>
            <p:nvPr/>
          </p:nvSpPr>
          <p:spPr>
            <a:xfrm>
              <a:off x="2755412" y="457878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7" name="Oval 3156">
              <a:extLst>
                <a:ext uri="{FF2B5EF4-FFF2-40B4-BE49-F238E27FC236}">
                  <a16:creationId xmlns:a16="http://schemas.microsoft.com/office/drawing/2014/main" id="{1EDB40D2-7037-C536-FB69-530AA5DEAA05}"/>
                </a:ext>
              </a:extLst>
            </p:cNvPr>
            <p:cNvSpPr/>
            <p:nvPr/>
          </p:nvSpPr>
          <p:spPr>
            <a:xfrm>
              <a:off x="3039847" y="457878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8" name="Oval 3157">
              <a:extLst>
                <a:ext uri="{FF2B5EF4-FFF2-40B4-BE49-F238E27FC236}">
                  <a16:creationId xmlns:a16="http://schemas.microsoft.com/office/drawing/2014/main" id="{0346DA7B-9E06-17B5-2D55-C6E3ABBDA0D4}"/>
                </a:ext>
              </a:extLst>
            </p:cNvPr>
            <p:cNvSpPr/>
            <p:nvPr/>
          </p:nvSpPr>
          <p:spPr>
            <a:xfrm>
              <a:off x="3324282" y="458272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9" name="Oval 3158">
              <a:extLst>
                <a:ext uri="{FF2B5EF4-FFF2-40B4-BE49-F238E27FC236}">
                  <a16:creationId xmlns:a16="http://schemas.microsoft.com/office/drawing/2014/main" id="{42139C8C-A5D7-4C4F-67EC-C5DCBE1C2A30}"/>
                </a:ext>
              </a:extLst>
            </p:cNvPr>
            <p:cNvSpPr/>
            <p:nvPr/>
          </p:nvSpPr>
          <p:spPr>
            <a:xfrm>
              <a:off x="3623582" y="457484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0" name="Oval 3159">
              <a:extLst>
                <a:ext uri="{FF2B5EF4-FFF2-40B4-BE49-F238E27FC236}">
                  <a16:creationId xmlns:a16="http://schemas.microsoft.com/office/drawing/2014/main" id="{F6F79091-239E-FA15-FDC8-7138DFE36BB6}"/>
                </a:ext>
              </a:extLst>
            </p:cNvPr>
            <p:cNvSpPr/>
            <p:nvPr/>
          </p:nvSpPr>
          <p:spPr>
            <a:xfrm>
              <a:off x="3908017" y="457484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1" name="Oval 3160">
              <a:extLst>
                <a:ext uri="{FF2B5EF4-FFF2-40B4-BE49-F238E27FC236}">
                  <a16:creationId xmlns:a16="http://schemas.microsoft.com/office/drawing/2014/main" id="{A68523EE-67DC-D509-002A-7DFE9FF42E0C}"/>
                </a:ext>
              </a:extLst>
            </p:cNvPr>
            <p:cNvSpPr/>
            <p:nvPr/>
          </p:nvSpPr>
          <p:spPr>
            <a:xfrm>
              <a:off x="4192452" y="4578786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2" name="Oval 3161">
              <a:extLst>
                <a:ext uri="{FF2B5EF4-FFF2-40B4-BE49-F238E27FC236}">
                  <a16:creationId xmlns:a16="http://schemas.microsoft.com/office/drawing/2014/main" id="{A85399D8-8CDC-A174-2E8C-DFA15F20B7FB}"/>
                </a:ext>
              </a:extLst>
            </p:cNvPr>
            <p:cNvSpPr/>
            <p:nvPr/>
          </p:nvSpPr>
          <p:spPr>
            <a:xfrm>
              <a:off x="4491752" y="458535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3" name="Oval 3162">
              <a:extLst>
                <a:ext uri="{FF2B5EF4-FFF2-40B4-BE49-F238E27FC236}">
                  <a16:creationId xmlns:a16="http://schemas.microsoft.com/office/drawing/2014/main" id="{DA6D9816-1AF6-2E0A-0466-4FCD4B07CBA9}"/>
                </a:ext>
              </a:extLst>
            </p:cNvPr>
            <p:cNvSpPr/>
            <p:nvPr/>
          </p:nvSpPr>
          <p:spPr>
            <a:xfrm>
              <a:off x="4776187" y="458535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4" name="Oval 3163">
              <a:extLst>
                <a:ext uri="{FF2B5EF4-FFF2-40B4-BE49-F238E27FC236}">
                  <a16:creationId xmlns:a16="http://schemas.microsoft.com/office/drawing/2014/main" id="{F14E34F7-D071-BD26-734B-D5E5FF1E24BA}"/>
                </a:ext>
              </a:extLst>
            </p:cNvPr>
            <p:cNvSpPr/>
            <p:nvPr/>
          </p:nvSpPr>
          <p:spPr>
            <a:xfrm>
              <a:off x="5060622" y="458929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5" name="Oval 3164">
              <a:extLst>
                <a:ext uri="{FF2B5EF4-FFF2-40B4-BE49-F238E27FC236}">
                  <a16:creationId xmlns:a16="http://schemas.microsoft.com/office/drawing/2014/main" id="{D35728D5-AEE7-57A3-A07E-992ED0A92A7E}"/>
                </a:ext>
              </a:extLst>
            </p:cNvPr>
            <p:cNvSpPr/>
            <p:nvPr/>
          </p:nvSpPr>
          <p:spPr>
            <a:xfrm>
              <a:off x="5345057" y="459586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6" name="Oval 3165">
              <a:extLst>
                <a:ext uri="{FF2B5EF4-FFF2-40B4-BE49-F238E27FC236}">
                  <a16:creationId xmlns:a16="http://schemas.microsoft.com/office/drawing/2014/main" id="{03349275-2BD5-0222-B7C5-DAF02F891D82}"/>
                </a:ext>
              </a:extLst>
            </p:cNvPr>
            <p:cNvSpPr/>
            <p:nvPr/>
          </p:nvSpPr>
          <p:spPr>
            <a:xfrm>
              <a:off x="2755412" y="4309459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7" name="Oval 3166">
              <a:extLst>
                <a:ext uri="{FF2B5EF4-FFF2-40B4-BE49-F238E27FC236}">
                  <a16:creationId xmlns:a16="http://schemas.microsoft.com/office/drawing/2014/main" id="{85A1F14F-6D05-1BD3-82A6-0B54CEFB7850}"/>
                </a:ext>
              </a:extLst>
            </p:cNvPr>
            <p:cNvSpPr/>
            <p:nvPr/>
          </p:nvSpPr>
          <p:spPr>
            <a:xfrm>
              <a:off x="3039847" y="4309459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8" name="Oval 3167">
              <a:extLst>
                <a:ext uri="{FF2B5EF4-FFF2-40B4-BE49-F238E27FC236}">
                  <a16:creationId xmlns:a16="http://schemas.microsoft.com/office/drawing/2014/main" id="{E88CC19C-6154-8238-6C6E-CFEB07913941}"/>
                </a:ext>
              </a:extLst>
            </p:cNvPr>
            <p:cNvSpPr/>
            <p:nvPr/>
          </p:nvSpPr>
          <p:spPr>
            <a:xfrm>
              <a:off x="3324282" y="431340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9" name="Oval 3168">
              <a:extLst>
                <a:ext uri="{FF2B5EF4-FFF2-40B4-BE49-F238E27FC236}">
                  <a16:creationId xmlns:a16="http://schemas.microsoft.com/office/drawing/2014/main" id="{C749C52C-FA16-1A97-CC4E-FB351B3C21F7}"/>
                </a:ext>
              </a:extLst>
            </p:cNvPr>
            <p:cNvSpPr/>
            <p:nvPr/>
          </p:nvSpPr>
          <p:spPr>
            <a:xfrm>
              <a:off x="3623582" y="4305518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0" name="Oval 3169">
              <a:extLst>
                <a:ext uri="{FF2B5EF4-FFF2-40B4-BE49-F238E27FC236}">
                  <a16:creationId xmlns:a16="http://schemas.microsoft.com/office/drawing/2014/main" id="{385F9A62-E950-9995-AD09-217D66D79D05}"/>
                </a:ext>
              </a:extLst>
            </p:cNvPr>
            <p:cNvSpPr/>
            <p:nvPr/>
          </p:nvSpPr>
          <p:spPr>
            <a:xfrm>
              <a:off x="3908017" y="4305518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1" name="Oval 3170">
              <a:extLst>
                <a:ext uri="{FF2B5EF4-FFF2-40B4-BE49-F238E27FC236}">
                  <a16:creationId xmlns:a16="http://schemas.microsoft.com/office/drawing/2014/main" id="{BFB76317-F1E3-5045-60A4-984F823397F9}"/>
                </a:ext>
              </a:extLst>
            </p:cNvPr>
            <p:cNvSpPr/>
            <p:nvPr/>
          </p:nvSpPr>
          <p:spPr>
            <a:xfrm>
              <a:off x="4192452" y="430945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2" name="Oval 3171">
              <a:extLst>
                <a:ext uri="{FF2B5EF4-FFF2-40B4-BE49-F238E27FC236}">
                  <a16:creationId xmlns:a16="http://schemas.microsoft.com/office/drawing/2014/main" id="{B69A8E28-12E9-47D4-0C94-C97BEC88B042}"/>
                </a:ext>
              </a:extLst>
            </p:cNvPr>
            <p:cNvSpPr/>
            <p:nvPr/>
          </p:nvSpPr>
          <p:spPr>
            <a:xfrm>
              <a:off x="4491752" y="431602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3" name="Oval 3172">
              <a:extLst>
                <a:ext uri="{FF2B5EF4-FFF2-40B4-BE49-F238E27FC236}">
                  <a16:creationId xmlns:a16="http://schemas.microsoft.com/office/drawing/2014/main" id="{33780DFA-8554-81C8-3DE0-735524F332F3}"/>
                </a:ext>
              </a:extLst>
            </p:cNvPr>
            <p:cNvSpPr/>
            <p:nvPr/>
          </p:nvSpPr>
          <p:spPr>
            <a:xfrm>
              <a:off x="4776187" y="4316027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4" name="Oval 3173">
              <a:extLst>
                <a:ext uri="{FF2B5EF4-FFF2-40B4-BE49-F238E27FC236}">
                  <a16:creationId xmlns:a16="http://schemas.microsoft.com/office/drawing/2014/main" id="{063A597E-0F1B-895D-5D80-EDE11F957427}"/>
                </a:ext>
              </a:extLst>
            </p:cNvPr>
            <p:cNvSpPr/>
            <p:nvPr/>
          </p:nvSpPr>
          <p:spPr>
            <a:xfrm>
              <a:off x="5060622" y="431996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5" name="Oval 3174">
              <a:extLst>
                <a:ext uri="{FF2B5EF4-FFF2-40B4-BE49-F238E27FC236}">
                  <a16:creationId xmlns:a16="http://schemas.microsoft.com/office/drawing/2014/main" id="{C91ADB94-AA6F-7699-59CE-005244E769E1}"/>
                </a:ext>
              </a:extLst>
            </p:cNvPr>
            <p:cNvSpPr/>
            <p:nvPr/>
          </p:nvSpPr>
          <p:spPr>
            <a:xfrm>
              <a:off x="5345057" y="432653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6" name="Oval 3175">
              <a:extLst>
                <a:ext uri="{FF2B5EF4-FFF2-40B4-BE49-F238E27FC236}">
                  <a16:creationId xmlns:a16="http://schemas.microsoft.com/office/drawing/2014/main" id="{89F7F986-92BC-220B-A31D-D5BC713F2539}"/>
                </a:ext>
              </a:extLst>
            </p:cNvPr>
            <p:cNvSpPr/>
            <p:nvPr/>
          </p:nvSpPr>
          <p:spPr>
            <a:xfrm>
              <a:off x="2755412" y="405326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7" name="Oval 3176">
              <a:extLst>
                <a:ext uri="{FF2B5EF4-FFF2-40B4-BE49-F238E27FC236}">
                  <a16:creationId xmlns:a16="http://schemas.microsoft.com/office/drawing/2014/main" id="{7D957631-8FEC-A8B5-8F4F-EBB485EA8BEF}"/>
                </a:ext>
              </a:extLst>
            </p:cNvPr>
            <p:cNvSpPr/>
            <p:nvPr/>
          </p:nvSpPr>
          <p:spPr>
            <a:xfrm>
              <a:off x="3039847" y="405326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8" name="Oval 3177">
              <a:extLst>
                <a:ext uri="{FF2B5EF4-FFF2-40B4-BE49-F238E27FC236}">
                  <a16:creationId xmlns:a16="http://schemas.microsoft.com/office/drawing/2014/main" id="{12B07BB1-4F87-8762-AC1A-E2D70BC0B656}"/>
                </a:ext>
              </a:extLst>
            </p:cNvPr>
            <p:cNvSpPr/>
            <p:nvPr/>
          </p:nvSpPr>
          <p:spPr>
            <a:xfrm>
              <a:off x="3324282" y="405720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9" name="Oval 3178">
              <a:extLst>
                <a:ext uri="{FF2B5EF4-FFF2-40B4-BE49-F238E27FC236}">
                  <a16:creationId xmlns:a16="http://schemas.microsoft.com/office/drawing/2014/main" id="{23DF8B3A-131F-4671-5203-AAA2D1BC8A64}"/>
                </a:ext>
              </a:extLst>
            </p:cNvPr>
            <p:cNvSpPr/>
            <p:nvPr/>
          </p:nvSpPr>
          <p:spPr>
            <a:xfrm>
              <a:off x="3623582" y="404932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0" name="Oval 3179">
              <a:extLst>
                <a:ext uri="{FF2B5EF4-FFF2-40B4-BE49-F238E27FC236}">
                  <a16:creationId xmlns:a16="http://schemas.microsoft.com/office/drawing/2014/main" id="{32EE273B-274D-623F-C8B9-A20BF5E57430}"/>
                </a:ext>
              </a:extLst>
            </p:cNvPr>
            <p:cNvSpPr/>
            <p:nvPr/>
          </p:nvSpPr>
          <p:spPr>
            <a:xfrm>
              <a:off x="3908017" y="404932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1" name="Oval 3180">
              <a:extLst>
                <a:ext uri="{FF2B5EF4-FFF2-40B4-BE49-F238E27FC236}">
                  <a16:creationId xmlns:a16="http://schemas.microsoft.com/office/drawing/2014/main" id="{52584E07-8946-B6A7-26FD-C60A86FB1C2D}"/>
                </a:ext>
              </a:extLst>
            </p:cNvPr>
            <p:cNvSpPr/>
            <p:nvPr/>
          </p:nvSpPr>
          <p:spPr>
            <a:xfrm>
              <a:off x="4192452" y="4053268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2" name="Oval 3181">
              <a:extLst>
                <a:ext uri="{FF2B5EF4-FFF2-40B4-BE49-F238E27FC236}">
                  <a16:creationId xmlns:a16="http://schemas.microsoft.com/office/drawing/2014/main" id="{EDEA80A9-150A-D67A-088B-3E030309544E}"/>
                </a:ext>
              </a:extLst>
            </p:cNvPr>
            <p:cNvSpPr/>
            <p:nvPr/>
          </p:nvSpPr>
          <p:spPr>
            <a:xfrm>
              <a:off x="4491752" y="4059836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3" name="Oval 3182">
              <a:extLst>
                <a:ext uri="{FF2B5EF4-FFF2-40B4-BE49-F238E27FC236}">
                  <a16:creationId xmlns:a16="http://schemas.microsoft.com/office/drawing/2014/main" id="{9594E2F9-82E8-90B3-6FB4-9D7C49668CC4}"/>
                </a:ext>
              </a:extLst>
            </p:cNvPr>
            <p:cNvSpPr/>
            <p:nvPr/>
          </p:nvSpPr>
          <p:spPr>
            <a:xfrm>
              <a:off x="4776187" y="405983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4" name="Oval 3183">
              <a:extLst>
                <a:ext uri="{FF2B5EF4-FFF2-40B4-BE49-F238E27FC236}">
                  <a16:creationId xmlns:a16="http://schemas.microsoft.com/office/drawing/2014/main" id="{442D316D-2247-3D3F-942D-9D1ECEF369E8}"/>
                </a:ext>
              </a:extLst>
            </p:cNvPr>
            <p:cNvSpPr/>
            <p:nvPr/>
          </p:nvSpPr>
          <p:spPr>
            <a:xfrm>
              <a:off x="5060622" y="406377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5" name="Oval 3184">
              <a:extLst>
                <a:ext uri="{FF2B5EF4-FFF2-40B4-BE49-F238E27FC236}">
                  <a16:creationId xmlns:a16="http://schemas.microsoft.com/office/drawing/2014/main" id="{CB7DF926-8922-5C2A-8206-569F83D83F26}"/>
                </a:ext>
              </a:extLst>
            </p:cNvPr>
            <p:cNvSpPr/>
            <p:nvPr/>
          </p:nvSpPr>
          <p:spPr>
            <a:xfrm>
              <a:off x="5345057" y="407034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6" name="Oval 3185">
              <a:extLst>
                <a:ext uri="{FF2B5EF4-FFF2-40B4-BE49-F238E27FC236}">
                  <a16:creationId xmlns:a16="http://schemas.microsoft.com/office/drawing/2014/main" id="{9F6B8AFD-15B3-3539-2EFA-7B96913804F9}"/>
                </a:ext>
              </a:extLst>
            </p:cNvPr>
            <p:cNvSpPr/>
            <p:nvPr/>
          </p:nvSpPr>
          <p:spPr>
            <a:xfrm>
              <a:off x="2755412" y="378394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7" name="Oval 3186">
              <a:extLst>
                <a:ext uri="{FF2B5EF4-FFF2-40B4-BE49-F238E27FC236}">
                  <a16:creationId xmlns:a16="http://schemas.microsoft.com/office/drawing/2014/main" id="{92BD0EDA-FBB9-AF1C-D492-4970D9DEB474}"/>
                </a:ext>
              </a:extLst>
            </p:cNvPr>
            <p:cNvSpPr/>
            <p:nvPr/>
          </p:nvSpPr>
          <p:spPr>
            <a:xfrm>
              <a:off x="3039847" y="378394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8" name="Oval 3187">
              <a:extLst>
                <a:ext uri="{FF2B5EF4-FFF2-40B4-BE49-F238E27FC236}">
                  <a16:creationId xmlns:a16="http://schemas.microsoft.com/office/drawing/2014/main" id="{BBA3FD0D-57C8-5CC8-0F27-BAC92506C12F}"/>
                </a:ext>
              </a:extLst>
            </p:cNvPr>
            <p:cNvSpPr/>
            <p:nvPr/>
          </p:nvSpPr>
          <p:spPr>
            <a:xfrm>
              <a:off x="3324282" y="378788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9" name="Oval 3188">
              <a:extLst>
                <a:ext uri="{FF2B5EF4-FFF2-40B4-BE49-F238E27FC236}">
                  <a16:creationId xmlns:a16="http://schemas.microsoft.com/office/drawing/2014/main" id="{3C027CF7-AAE8-0147-996C-86A10D61EAA5}"/>
                </a:ext>
              </a:extLst>
            </p:cNvPr>
            <p:cNvSpPr/>
            <p:nvPr/>
          </p:nvSpPr>
          <p:spPr>
            <a:xfrm>
              <a:off x="3623582" y="378000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0" name="Oval 3189">
              <a:extLst>
                <a:ext uri="{FF2B5EF4-FFF2-40B4-BE49-F238E27FC236}">
                  <a16:creationId xmlns:a16="http://schemas.microsoft.com/office/drawing/2014/main" id="{723AC201-F6B3-8CE7-DE54-1E22459324C5}"/>
                </a:ext>
              </a:extLst>
            </p:cNvPr>
            <p:cNvSpPr/>
            <p:nvPr/>
          </p:nvSpPr>
          <p:spPr>
            <a:xfrm>
              <a:off x="3908017" y="378000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1" name="Oval 3190">
              <a:extLst>
                <a:ext uri="{FF2B5EF4-FFF2-40B4-BE49-F238E27FC236}">
                  <a16:creationId xmlns:a16="http://schemas.microsoft.com/office/drawing/2014/main" id="{C67586B2-BABB-B549-5A25-030EE1168436}"/>
                </a:ext>
              </a:extLst>
            </p:cNvPr>
            <p:cNvSpPr/>
            <p:nvPr/>
          </p:nvSpPr>
          <p:spPr>
            <a:xfrm>
              <a:off x="4192452" y="3783941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2" name="Oval 3191">
              <a:extLst>
                <a:ext uri="{FF2B5EF4-FFF2-40B4-BE49-F238E27FC236}">
                  <a16:creationId xmlns:a16="http://schemas.microsoft.com/office/drawing/2014/main" id="{34A47C73-888D-CBD1-A1F3-4DCE1FC03694}"/>
                </a:ext>
              </a:extLst>
            </p:cNvPr>
            <p:cNvSpPr/>
            <p:nvPr/>
          </p:nvSpPr>
          <p:spPr>
            <a:xfrm>
              <a:off x="4491752" y="379050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3" name="Oval 3192">
              <a:extLst>
                <a:ext uri="{FF2B5EF4-FFF2-40B4-BE49-F238E27FC236}">
                  <a16:creationId xmlns:a16="http://schemas.microsoft.com/office/drawing/2014/main" id="{740AFD30-5924-2AF4-C8CD-5BFD8D36BC12}"/>
                </a:ext>
              </a:extLst>
            </p:cNvPr>
            <p:cNvSpPr/>
            <p:nvPr/>
          </p:nvSpPr>
          <p:spPr>
            <a:xfrm>
              <a:off x="4776187" y="379050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4" name="Oval 3193">
              <a:extLst>
                <a:ext uri="{FF2B5EF4-FFF2-40B4-BE49-F238E27FC236}">
                  <a16:creationId xmlns:a16="http://schemas.microsoft.com/office/drawing/2014/main" id="{D2806234-D7DB-5C6C-A7BB-06037D05D4D2}"/>
                </a:ext>
              </a:extLst>
            </p:cNvPr>
            <p:cNvSpPr/>
            <p:nvPr/>
          </p:nvSpPr>
          <p:spPr>
            <a:xfrm>
              <a:off x="5060622" y="379445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5" name="Oval 3194">
              <a:extLst>
                <a:ext uri="{FF2B5EF4-FFF2-40B4-BE49-F238E27FC236}">
                  <a16:creationId xmlns:a16="http://schemas.microsoft.com/office/drawing/2014/main" id="{2E7BC740-7E29-8FFC-7491-3416D4A394DC}"/>
                </a:ext>
              </a:extLst>
            </p:cNvPr>
            <p:cNvSpPr/>
            <p:nvPr/>
          </p:nvSpPr>
          <p:spPr>
            <a:xfrm>
              <a:off x="5345057" y="380102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6" name="Oval 3195">
              <a:extLst>
                <a:ext uri="{FF2B5EF4-FFF2-40B4-BE49-F238E27FC236}">
                  <a16:creationId xmlns:a16="http://schemas.microsoft.com/office/drawing/2014/main" id="{50ED1B4A-A1C2-4E9A-105D-D6DA17549C09}"/>
                </a:ext>
              </a:extLst>
            </p:cNvPr>
            <p:cNvSpPr/>
            <p:nvPr/>
          </p:nvSpPr>
          <p:spPr>
            <a:xfrm>
              <a:off x="2755412" y="350935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7" name="Oval 3196">
              <a:extLst>
                <a:ext uri="{FF2B5EF4-FFF2-40B4-BE49-F238E27FC236}">
                  <a16:creationId xmlns:a16="http://schemas.microsoft.com/office/drawing/2014/main" id="{E1756518-8604-3352-A5D4-49B6758E1D8F}"/>
                </a:ext>
              </a:extLst>
            </p:cNvPr>
            <p:cNvSpPr/>
            <p:nvPr/>
          </p:nvSpPr>
          <p:spPr>
            <a:xfrm>
              <a:off x="3039847" y="350935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8" name="Oval 3197">
              <a:extLst>
                <a:ext uri="{FF2B5EF4-FFF2-40B4-BE49-F238E27FC236}">
                  <a16:creationId xmlns:a16="http://schemas.microsoft.com/office/drawing/2014/main" id="{747C9225-AE3D-BD06-CD12-B8241FA72CE5}"/>
                </a:ext>
              </a:extLst>
            </p:cNvPr>
            <p:cNvSpPr/>
            <p:nvPr/>
          </p:nvSpPr>
          <p:spPr>
            <a:xfrm>
              <a:off x="3324282" y="351330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9" name="Oval 3198">
              <a:extLst>
                <a:ext uri="{FF2B5EF4-FFF2-40B4-BE49-F238E27FC236}">
                  <a16:creationId xmlns:a16="http://schemas.microsoft.com/office/drawing/2014/main" id="{0043474C-ADB3-33A7-81EC-22955099AC55}"/>
                </a:ext>
              </a:extLst>
            </p:cNvPr>
            <p:cNvSpPr/>
            <p:nvPr/>
          </p:nvSpPr>
          <p:spPr>
            <a:xfrm>
              <a:off x="3623582" y="350541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0" name="Oval 3199">
              <a:extLst>
                <a:ext uri="{FF2B5EF4-FFF2-40B4-BE49-F238E27FC236}">
                  <a16:creationId xmlns:a16="http://schemas.microsoft.com/office/drawing/2014/main" id="{21A5EB05-23BC-B02A-D06B-1F9C90B7D6EB}"/>
                </a:ext>
              </a:extLst>
            </p:cNvPr>
            <p:cNvSpPr/>
            <p:nvPr/>
          </p:nvSpPr>
          <p:spPr>
            <a:xfrm>
              <a:off x="3908017" y="350541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1" name="Oval 3200">
              <a:extLst>
                <a:ext uri="{FF2B5EF4-FFF2-40B4-BE49-F238E27FC236}">
                  <a16:creationId xmlns:a16="http://schemas.microsoft.com/office/drawing/2014/main" id="{0D3406B7-5C21-BA50-D3B9-61D5988A0C1B}"/>
                </a:ext>
              </a:extLst>
            </p:cNvPr>
            <p:cNvSpPr/>
            <p:nvPr/>
          </p:nvSpPr>
          <p:spPr>
            <a:xfrm>
              <a:off x="4192452" y="350935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2" name="Oval 3201">
              <a:extLst>
                <a:ext uri="{FF2B5EF4-FFF2-40B4-BE49-F238E27FC236}">
                  <a16:creationId xmlns:a16="http://schemas.microsoft.com/office/drawing/2014/main" id="{EFE6C45D-AA40-998B-CEA5-F3FA1D2A402F}"/>
                </a:ext>
              </a:extLst>
            </p:cNvPr>
            <p:cNvSpPr/>
            <p:nvPr/>
          </p:nvSpPr>
          <p:spPr>
            <a:xfrm>
              <a:off x="4491752" y="351592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3" name="Oval 3202">
              <a:extLst>
                <a:ext uri="{FF2B5EF4-FFF2-40B4-BE49-F238E27FC236}">
                  <a16:creationId xmlns:a16="http://schemas.microsoft.com/office/drawing/2014/main" id="{945682E9-7CA6-F907-A7D8-0811C72A190F}"/>
                </a:ext>
              </a:extLst>
            </p:cNvPr>
            <p:cNvSpPr/>
            <p:nvPr/>
          </p:nvSpPr>
          <p:spPr>
            <a:xfrm>
              <a:off x="4776187" y="351592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4" name="Oval 3203">
              <a:extLst>
                <a:ext uri="{FF2B5EF4-FFF2-40B4-BE49-F238E27FC236}">
                  <a16:creationId xmlns:a16="http://schemas.microsoft.com/office/drawing/2014/main" id="{C01A6E52-B77F-CE66-3177-E19F9FEF68CF}"/>
                </a:ext>
              </a:extLst>
            </p:cNvPr>
            <p:cNvSpPr/>
            <p:nvPr/>
          </p:nvSpPr>
          <p:spPr>
            <a:xfrm>
              <a:off x="5060622" y="351986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5" name="Oval 3204">
              <a:extLst>
                <a:ext uri="{FF2B5EF4-FFF2-40B4-BE49-F238E27FC236}">
                  <a16:creationId xmlns:a16="http://schemas.microsoft.com/office/drawing/2014/main" id="{4AE351F7-16C9-DE57-F746-5588F698637D}"/>
                </a:ext>
              </a:extLst>
            </p:cNvPr>
            <p:cNvSpPr/>
            <p:nvPr/>
          </p:nvSpPr>
          <p:spPr>
            <a:xfrm>
              <a:off x="5345057" y="352643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6" name="Oval 3205">
              <a:extLst>
                <a:ext uri="{FF2B5EF4-FFF2-40B4-BE49-F238E27FC236}">
                  <a16:creationId xmlns:a16="http://schemas.microsoft.com/office/drawing/2014/main" id="{F1407BF1-6AC4-D423-B443-1AA02009EFD0}"/>
                </a:ext>
              </a:extLst>
            </p:cNvPr>
            <p:cNvSpPr/>
            <p:nvPr/>
          </p:nvSpPr>
          <p:spPr>
            <a:xfrm>
              <a:off x="2755412" y="324003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7" name="Oval 3206">
              <a:extLst>
                <a:ext uri="{FF2B5EF4-FFF2-40B4-BE49-F238E27FC236}">
                  <a16:creationId xmlns:a16="http://schemas.microsoft.com/office/drawing/2014/main" id="{A0BA2130-8A4F-5700-D749-D9CF0E4FF247}"/>
                </a:ext>
              </a:extLst>
            </p:cNvPr>
            <p:cNvSpPr/>
            <p:nvPr/>
          </p:nvSpPr>
          <p:spPr>
            <a:xfrm>
              <a:off x="3039847" y="324003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8" name="Oval 3207">
              <a:extLst>
                <a:ext uri="{FF2B5EF4-FFF2-40B4-BE49-F238E27FC236}">
                  <a16:creationId xmlns:a16="http://schemas.microsoft.com/office/drawing/2014/main" id="{765D5F9F-AFFB-8F42-4575-46B29E5F4C9A}"/>
                </a:ext>
              </a:extLst>
            </p:cNvPr>
            <p:cNvSpPr/>
            <p:nvPr/>
          </p:nvSpPr>
          <p:spPr>
            <a:xfrm>
              <a:off x="3324282" y="324397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9" name="Oval 3208">
              <a:extLst>
                <a:ext uri="{FF2B5EF4-FFF2-40B4-BE49-F238E27FC236}">
                  <a16:creationId xmlns:a16="http://schemas.microsoft.com/office/drawing/2014/main" id="{C0111712-DA63-1DD0-23C6-5AC7D51BF2C6}"/>
                </a:ext>
              </a:extLst>
            </p:cNvPr>
            <p:cNvSpPr/>
            <p:nvPr/>
          </p:nvSpPr>
          <p:spPr>
            <a:xfrm>
              <a:off x="3623582" y="323609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0" name="Oval 3209">
              <a:extLst>
                <a:ext uri="{FF2B5EF4-FFF2-40B4-BE49-F238E27FC236}">
                  <a16:creationId xmlns:a16="http://schemas.microsoft.com/office/drawing/2014/main" id="{FAAF97E7-A069-F1E6-A0DE-18A71AE4E2F2}"/>
                </a:ext>
              </a:extLst>
            </p:cNvPr>
            <p:cNvSpPr/>
            <p:nvPr/>
          </p:nvSpPr>
          <p:spPr>
            <a:xfrm>
              <a:off x="3908017" y="3236091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1" name="Oval 3210">
              <a:extLst>
                <a:ext uri="{FF2B5EF4-FFF2-40B4-BE49-F238E27FC236}">
                  <a16:creationId xmlns:a16="http://schemas.microsoft.com/office/drawing/2014/main" id="{7A97B91B-8F85-5260-FB3A-AFB5E8E121AE}"/>
                </a:ext>
              </a:extLst>
            </p:cNvPr>
            <p:cNvSpPr/>
            <p:nvPr/>
          </p:nvSpPr>
          <p:spPr>
            <a:xfrm>
              <a:off x="4192452" y="324003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2" name="Oval 3211">
              <a:extLst>
                <a:ext uri="{FF2B5EF4-FFF2-40B4-BE49-F238E27FC236}">
                  <a16:creationId xmlns:a16="http://schemas.microsoft.com/office/drawing/2014/main" id="{9B1D98D8-CC14-31BA-D1B2-C9BB40EACA4E}"/>
                </a:ext>
              </a:extLst>
            </p:cNvPr>
            <p:cNvSpPr/>
            <p:nvPr/>
          </p:nvSpPr>
          <p:spPr>
            <a:xfrm>
              <a:off x="4491752" y="324660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3" name="Oval 3212">
              <a:extLst>
                <a:ext uri="{FF2B5EF4-FFF2-40B4-BE49-F238E27FC236}">
                  <a16:creationId xmlns:a16="http://schemas.microsoft.com/office/drawing/2014/main" id="{C6BA3E96-D70D-61A8-FD68-D189F6348D50}"/>
                </a:ext>
              </a:extLst>
            </p:cNvPr>
            <p:cNvSpPr/>
            <p:nvPr/>
          </p:nvSpPr>
          <p:spPr>
            <a:xfrm>
              <a:off x="4776187" y="324660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4" name="Oval 3213">
              <a:extLst>
                <a:ext uri="{FF2B5EF4-FFF2-40B4-BE49-F238E27FC236}">
                  <a16:creationId xmlns:a16="http://schemas.microsoft.com/office/drawing/2014/main" id="{0D80DA00-DA15-98C7-52D8-D59997440C60}"/>
                </a:ext>
              </a:extLst>
            </p:cNvPr>
            <p:cNvSpPr/>
            <p:nvPr/>
          </p:nvSpPr>
          <p:spPr>
            <a:xfrm>
              <a:off x="5060622" y="325054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5" name="Oval 3214">
              <a:extLst>
                <a:ext uri="{FF2B5EF4-FFF2-40B4-BE49-F238E27FC236}">
                  <a16:creationId xmlns:a16="http://schemas.microsoft.com/office/drawing/2014/main" id="{06D4C109-60A9-61B6-2827-6EDD405CEBAD}"/>
                </a:ext>
              </a:extLst>
            </p:cNvPr>
            <p:cNvSpPr/>
            <p:nvPr/>
          </p:nvSpPr>
          <p:spPr>
            <a:xfrm>
              <a:off x="5345057" y="325711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7" name="Oval 3216">
              <a:extLst>
                <a:ext uri="{FF2B5EF4-FFF2-40B4-BE49-F238E27FC236}">
                  <a16:creationId xmlns:a16="http://schemas.microsoft.com/office/drawing/2014/main" id="{FD74DF01-5896-63E8-A756-074372FDD7EC}"/>
                </a:ext>
              </a:extLst>
            </p:cNvPr>
            <p:cNvSpPr/>
            <p:nvPr/>
          </p:nvSpPr>
          <p:spPr>
            <a:xfrm>
              <a:off x="3063130" y="599004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8" name="Oval 3217">
              <a:extLst>
                <a:ext uri="{FF2B5EF4-FFF2-40B4-BE49-F238E27FC236}">
                  <a16:creationId xmlns:a16="http://schemas.microsoft.com/office/drawing/2014/main" id="{A5B5F8BA-12B0-FE23-CFF2-BDFABB87E706}"/>
                </a:ext>
              </a:extLst>
            </p:cNvPr>
            <p:cNvSpPr/>
            <p:nvPr/>
          </p:nvSpPr>
          <p:spPr>
            <a:xfrm>
              <a:off x="3347565" y="599004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9" name="Oval 3218">
              <a:extLst>
                <a:ext uri="{FF2B5EF4-FFF2-40B4-BE49-F238E27FC236}">
                  <a16:creationId xmlns:a16="http://schemas.microsoft.com/office/drawing/2014/main" id="{3822920B-A857-1B7B-05D4-B8731E09B943}"/>
                </a:ext>
              </a:extLst>
            </p:cNvPr>
            <p:cNvSpPr/>
            <p:nvPr/>
          </p:nvSpPr>
          <p:spPr>
            <a:xfrm>
              <a:off x="3632000" y="599398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0" name="Oval 3219">
              <a:extLst>
                <a:ext uri="{FF2B5EF4-FFF2-40B4-BE49-F238E27FC236}">
                  <a16:creationId xmlns:a16="http://schemas.microsoft.com/office/drawing/2014/main" id="{8C3B3D6E-D11F-824C-7DED-57ACA03C9BFF}"/>
                </a:ext>
              </a:extLst>
            </p:cNvPr>
            <p:cNvSpPr/>
            <p:nvPr/>
          </p:nvSpPr>
          <p:spPr>
            <a:xfrm>
              <a:off x="3931300" y="598610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1" name="Oval 3220">
              <a:extLst>
                <a:ext uri="{FF2B5EF4-FFF2-40B4-BE49-F238E27FC236}">
                  <a16:creationId xmlns:a16="http://schemas.microsoft.com/office/drawing/2014/main" id="{DC6699A2-1C0E-C30B-BF75-CA446FFD6120}"/>
                </a:ext>
              </a:extLst>
            </p:cNvPr>
            <p:cNvSpPr/>
            <p:nvPr/>
          </p:nvSpPr>
          <p:spPr>
            <a:xfrm>
              <a:off x="4215735" y="598610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2" name="Oval 3221">
              <a:extLst>
                <a:ext uri="{FF2B5EF4-FFF2-40B4-BE49-F238E27FC236}">
                  <a16:creationId xmlns:a16="http://schemas.microsoft.com/office/drawing/2014/main" id="{D0C7FB07-DE9F-7554-F5B3-6AA3E18A5E71}"/>
                </a:ext>
              </a:extLst>
            </p:cNvPr>
            <p:cNvSpPr/>
            <p:nvPr/>
          </p:nvSpPr>
          <p:spPr>
            <a:xfrm>
              <a:off x="4500170" y="599004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3" name="Oval 3222">
              <a:extLst>
                <a:ext uri="{FF2B5EF4-FFF2-40B4-BE49-F238E27FC236}">
                  <a16:creationId xmlns:a16="http://schemas.microsoft.com/office/drawing/2014/main" id="{A51C9368-F783-8062-14DD-268BD460966D}"/>
                </a:ext>
              </a:extLst>
            </p:cNvPr>
            <p:cNvSpPr/>
            <p:nvPr/>
          </p:nvSpPr>
          <p:spPr>
            <a:xfrm>
              <a:off x="4799470" y="599661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4" name="Oval 3223">
              <a:extLst>
                <a:ext uri="{FF2B5EF4-FFF2-40B4-BE49-F238E27FC236}">
                  <a16:creationId xmlns:a16="http://schemas.microsoft.com/office/drawing/2014/main" id="{81EF12DC-8554-FE77-5E6D-DE4783CED92A}"/>
                </a:ext>
              </a:extLst>
            </p:cNvPr>
            <p:cNvSpPr/>
            <p:nvPr/>
          </p:nvSpPr>
          <p:spPr>
            <a:xfrm>
              <a:off x="5083905" y="599661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5" name="Oval 3224">
              <a:extLst>
                <a:ext uri="{FF2B5EF4-FFF2-40B4-BE49-F238E27FC236}">
                  <a16:creationId xmlns:a16="http://schemas.microsoft.com/office/drawing/2014/main" id="{F1042B32-1060-4B27-E09D-C759169B852F}"/>
                </a:ext>
              </a:extLst>
            </p:cNvPr>
            <p:cNvSpPr/>
            <p:nvPr/>
          </p:nvSpPr>
          <p:spPr>
            <a:xfrm>
              <a:off x="3063130" y="573122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6" name="Oval 3225">
              <a:extLst>
                <a:ext uri="{FF2B5EF4-FFF2-40B4-BE49-F238E27FC236}">
                  <a16:creationId xmlns:a16="http://schemas.microsoft.com/office/drawing/2014/main" id="{DAF0F136-6912-E189-975E-B6D7C76A6E8C}"/>
                </a:ext>
              </a:extLst>
            </p:cNvPr>
            <p:cNvSpPr/>
            <p:nvPr/>
          </p:nvSpPr>
          <p:spPr>
            <a:xfrm>
              <a:off x="3347565" y="573122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7" name="Oval 3226">
              <a:extLst>
                <a:ext uri="{FF2B5EF4-FFF2-40B4-BE49-F238E27FC236}">
                  <a16:creationId xmlns:a16="http://schemas.microsoft.com/office/drawing/2014/main" id="{85495567-D4CA-37B5-5278-4F80C89FD535}"/>
                </a:ext>
              </a:extLst>
            </p:cNvPr>
            <p:cNvSpPr/>
            <p:nvPr/>
          </p:nvSpPr>
          <p:spPr>
            <a:xfrm>
              <a:off x="3632000" y="573516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8" name="Oval 3227">
              <a:extLst>
                <a:ext uri="{FF2B5EF4-FFF2-40B4-BE49-F238E27FC236}">
                  <a16:creationId xmlns:a16="http://schemas.microsoft.com/office/drawing/2014/main" id="{51FBBCA0-0126-4311-189A-FF3F43931D51}"/>
                </a:ext>
              </a:extLst>
            </p:cNvPr>
            <p:cNvSpPr/>
            <p:nvPr/>
          </p:nvSpPr>
          <p:spPr>
            <a:xfrm>
              <a:off x="3931300" y="572728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9" name="Oval 3228">
              <a:extLst>
                <a:ext uri="{FF2B5EF4-FFF2-40B4-BE49-F238E27FC236}">
                  <a16:creationId xmlns:a16="http://schemas.microsoft.com/office/drawing/2014/main" id="{1A1C4644-A330-9D23-1A50-41B4F1D86595}"/>
                </a:ext>
              </a:extLst>
            </p:cNvPr>
            <p:cNvSpPr/>
            <p:nvPr/>
          </p:nvSpPr>
          <p:spPr>
            <a:xfrm>
              <a:off x="4215735" y="572728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0" name="Oval 3229">
              <a:extLst>
                <a:ext uri="{FF2B5EF4-FFF2-40B4-BE49-F238E27FC236}">
                  <a16:creationId xmlns:a16="http://schemas.microsoft.com/office/drawing/2014/main" id="{2CB61B94-F3A8-9A6C-B86F-53B271C24FC4}"/>
                </a:ext>
              </a:extLst>
            </p:cNvPr>
            <p:cNvSpPr/>
            <p:nvPr/>
          </p:nvSpPr>
          <p:spPr>
            <a:xfrm>
              <a:off x="4500170" y="573122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1" name="Oval 3230">
              <a:extLst>
                <a:ext uri="{FF2B5EF4-FFF2-40B4-BE49-F238E27FC236}">
                  <a16:creationId xmlns:a16="http://schemas.microsoft.com/office/drawing/2014/main" id="{549EF2D6-6D0B-B109-8A9D-68C8738C5DFC}"/>
                </a:ext>
              </a:extLst>
            </p:cNvPr>
            <p:cNvSpPr/>
            <p:nvPr/>
          </p:nvSpPr>
          <p:spPr>
            <a:xfrm>
              <a:off x="4799470" y="573779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2" name="Oval 3231">
              <a:extLst>
                <a:ext uri="{FF2B5EF4-FFF2-40B4-BE49-F238E27FC236}">
                  <a16:creationId xmlns:a16="http://schemas.microsoft.com/office/drawing/2014/main" id="{D4C9E52F-9E3D-4EB8-A66A-E1DA6DFD3047}"/>
                </a:ext>
              </a:extLst>
            </p:cNvPr>
            <p:cNvSpPr/>
            <p:nvPr/>
          </p:nvSpPr>
          <p:spPr>
            <a:xfrm>
              <a:off x="5083905" y="573779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3" name="Oval 3232">
              <a:extLst>
                <a:ext uri="{FF2B5EF4-FFF2-40B4-BE49-F238E27FC236}">
                  <a16:creationId xmlns:a16="http://schemas.microsoft.com/office/drawing/2014/main" id="{1E32248C-D537-4178-B625-AA6BCEC44B14}"/>
                </a:ext>
              </a:extLst>
            </p:cNvPr>
            <p:cNvSpPr/>
            <p:nvPr/>
          </p:nvSpPr>
          <p:spPr>
            <a:xfrm>
              <a:off x="3063130" y="546190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4" name="Oval 3233">
              <a:extLst>
                <a:ext uri="{FF2B5EF4-FFF2-40B4-BE49-F238E27FC236}">
                  <a16:creationId xmlns:a16="http://schemas.microsoft.com/office/drawing/2014/main" id="{D6B40F10-3AC7-A0C1-E466-5BE0A5B023ED}"/>
                </a:ext>
              </a:extLst>
            </p:cNvPr>
            <p:cNvSpPr/>
            <p:nvPr/>
          </p:nvSpPr>
          <p:spPr>
            <a:xfrm>
              <a:off x="3347565" y="546190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5" name="Oval 3234">
              <a:extLst>
                <a:ext uri="{FF2B5EF4-FFF2-40B4-BE49-F238E27FC236}">
                  <a16:creationId xmlns:a16="http://schemas.microsoft.com/office/drawing/2014/main" id="{43F851B4-F63D-B8BE-B134-AA381881D4E2}"/>
                </a:ext>
              </a:extLst>
            </p:cNvPr>
            <p:cNvSpPr/>
            <p:nvPr/>
          </p:nvSpPr>
          <p:spPr>
            <a:xfrm>
              <a:off x="3632000" y="5465841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6" name="Oval 3235">
              <a:extLst>
                <a:ext uri="{FF2B5EF4-FFF2-40B4-BE49-F238E27FC236}">
                  <a16:creationId xmlns:a16="http://schemas.microsoft.com/office/drawing/2014/main" id="{ED072D08-8E3D-AB60-20A8-BB5AFF28DDF2}"/>
                </a:ext>
              </a:extLst>
            </p:cNvPr>
            <p:cNvSpPr/>
            <p:nvPr/>
          </p:nvSpPr>
          <p:spPr>
            <a:xfrm>
              <a:off x="3931300" y="545795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7" name="Oval 3236">
              <a:extLst>
                <a:ext uri="{FF2B5EF4-FFF2-40B4-BE49-F238E27FC236}">
                  <a16:creationId xmlns:a16="http://schemas.microsoft.com/office/drawing/2014/main" id="{C4EBEA48-16C0-EBDE-4D79-9BA6E0C61642}"/>
                </a:ext>
              </a:extLst>
            </p:cNvPr>
            <p:cNvSpPr/>
            <p:nvPr/>
          </p:nvSpPr>
          <p:spPr>
            <a:xfrm>
              <a:off x="4215735" y="545795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8" name="Oval 3237">
              <a:extLst>
                <a:ext uri="{FF2B5EF4-FFF2-40B4-BE49-F238E27FC236}">
                  <a16:creationId xmlns:a16="http://schemas.microsoft.com/office/drawing/2014/main" id="{E3383325-1394-B4B8-9EC9-6EA757EA3EFB}"/>
                </a:ext>
              </a:extLst>
            </p:cNvPr>
            <p:cNvSpPr/>
            <p:nvPr/>
          </p:nvSpPr>
          <p:spPr>
            <a:xfrm>
              <a:off x="4500170" y="546190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9" name="Oval 3238">
              <a:extLst>
                <a:ext uri="{FF2B5EF4-FFF2-40B4-BE49-F238E27FC236}">
                  <a16:creationId xmlns:a16="http://schemas.microsoft.com/office/drawing/2014/main" id="{5EC0277D-95DE-1669-676F-397F7983E3AF}"/>
                </a:ext>
              </a:extLst>
            </p:cNvPr>
            <p:cNvSpPr/>
            <p:nvPr/>
          </p:nvSpPr>
          <p:spPr>
            <a:xfrm>
              <a:off x="4799470" y="5468468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0" name="Oval 3239">
              <a:extLst>
                <a:ext uri="{FF2B5EF4-FFF2-40B4-BE49-F238E27FC236}">
                  <a16:creationId xmlns:a16="http://schemas.microsoft.com/office/drawing/2014/main" id="{B798CC86-40F6-0E48-CF28-6BC6D334628A}"/>
                </a:ext>
              </a:extLst>
            </p:cNvPr>
            <p:cNvSpPr/>
            <p:nvPr/>
          </p:nvSpPr>
          <p:spPr>
            <a:xfrm>
              <a:off x="5083905" y="546846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1" name="Oval 3240">
              <a:extLst>
                <a:ext uri="{FF2B5EF4-FFF2-40B4-BE49-F238E27FC236}">
                  <a16:creationId xmlns:a16="http://schemas.microsoft.com/office/drawing/2014/main" id="{BA9AEB9F-F789-4DC5-F768-20D9A2444B4A}"/>
                </a:ext>
              </a:extLst>
            </p:cNvPr>
            <p:cNvSpPr/>
            <p:nvPr/>
          </p:nvSpPr>
          <p:spPr>
            <a:xfrm>
              <a:off x="3063130" y="518206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2" name="Oval 3241">
              <a:extLst>
                <a:ext uri="{FF2B5EF4-FFF2-40B4-BE49-F238E27FC236}">
                  <a16:creationId xmlns:a16="http://schemas.microsoft.com/office/drawing/2014/main" id="{91A66653-CFF7-A3BE-9600-46B257D49CE4}"/>
                </a:ext>
              </a:extLst>
            </p:cNvPr>
            <p:cNvSpPr/>
            <p:nvPr/>
          </p:nvSpPr>
          <p:spPr>
            <a:xfrm>
              <a:off x="3347565" y="518206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3" name="Oval 3242">
              <a:extLst>
                <a:ext uri="{FF2B5EF4-FFF2-40B4-BE49-F238E27FC236}">
                  <a16:creationId xmlns:a16="http://schemas.microsoft.com/office/drawing/2014/main" id="{CDEF8481-4C4D-CBBD-DDE6-C6A6B24D682A}"/>
                </a:ext>
              </a:extLst>
            </p:cNvPr>
            <p:cNvSpPr/>
            <p:nvPr/>
          </p:nvSpPr>
          <p:spPr>
            <a:xfrm>
              <a:off x="3632000" y="518600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4" name="Oval 3243">
              <a:extLst>
                <a:ext uri="{FF2B5EF4-FFF2-40B4-BE49-F238E27FC236}">
                  <a16:creationId xmlns:a16="http://schemas.microsoft.com/office/drawing/2014/main" id="{7CE90F59-B262-0A6A-EBB1-DC9C58B2C272}"/>
                </a:ext>
              </a:extLst>
            </p:cNvPr>
            <p:cNvSpPr/>
            <p:nvPr/>
          </p:nvSpPr>
          <p:spPr>
            <a:xfrm>
              <a:off x="3931300" y="517812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5" name="Oval 3244">
              <a:extLst>
                <a:ext uri="{FF2B5EF4-FFF2-40B4-BE49-F238E27FC236}">
                  <a16:creationId xmlns:a16="http://schemas.microsoft.com/office/drawing/2014/main" id="{08C900DC-CCB9-11A9-6849-9757210B75CF}"/>
                </a:ext>
              </a:extLst>
            </p:cNvPr>
            <p:cNvSpPr/>
            <p:nvPr/>
          </p:nvSpPr>
          <p:spPr>
            <a:xfrm>
              <a:off x="4215735" y="517812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6" name="Oval 3245">
              <a:extLst>
                <a:ext uri="{FF2B5EF4-FFF2-40B4-BE49-F238E27FC236}">
                  <a16:creationId xmlns:a16="http://schemas.microsoft.com/office/drawing/2014/main" id="{60345D28-1922-0AF1-BACD-B711B2FCA2AF}"/>
                </a:ext>
              </a:extLst>
            </p:cNvPr>
            <p:cNvSpPr/>
            <p:nvPr/>
          </p:nvSpPr>
          <p:spPr>
            <a:xfrm>
              <a:off x="4500170" y="5182061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7" name="Oval 3246">
              <a:extLst>
                <a:ext uri="{FF2B5EF4-FFF2-40B4-BE49-F238E27FC236}">
                  <a16:creationId xmlns:a16="http://schemas.microsoft.com/office/drawing/2014/main" id="{73ABB3C4-DB86-282A-213B-585F8C6B9785}"/>
                </a:ext>
              </a:extLst>
            </p:cNvPr>
            <p:cNvSpPr/>
            <p:nvPr/>
          </p:nvSpPr>
          <p:spPr>
            <a:xfrm>
              <a:off x="4799470" y="518862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8" name="Oval 3247">
              <a:extLst>
                <a:ext uri="{FF2B5EF4-FFF2-40B4-BE49-F238E27FC236}">
                  <a16:creationId xmlns:a16="http://schemas.microsoft.com/office/drawing/2014/main" id="{6495908D-CF4A-374E-4E7F-AF31D823DB0D}"/>
                </a:ext>
              </a:extLst>
            </p:cNvPr>
            <p:cNvSpPr/>
            <p:nvPr/>
          </p:nvSpPr>
          <p:spPr>
            <a:xfrm>
              <a:off x="5083905" y="518862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9" name="Oval 3248">
              <a:extLst>
                <a:ext uri="{FF2B5EF4-FFF2-40B4-BE49-F238E27FC236}">
                  <a16:creationId xmlns:a16="http://schemas.microsoft.com/office/drawing/2014/main" id="{4675F279-817C-D00F-FD15-B630E920B211}"/>
                </a:ext>
              </a:extLst>
            </p:cNvPr>
            <p:cNvSpPr/>
            <p:nvPr/>
          </p:nvSpPr>
          <p:spPr>
            <a:xfrm>
              <a:off x="3063130" y="4912734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0" name="Oval 3249">
              <a:extLst>
                <a:ext uri="{FF2B5EF4-FFF2-40B4-BE49-F238E27FC236}">
                  <a16:creationId xmlns:a16="http://schemas.microsoft.com/office/drawing/2014/main" id="{798F0565-8FF2-E10C-563B-2C4A25326CD7}"/>
                </a:ext>
              </a:extLst>
            </p:cNvPr>
            <p:cNvSpPr/>
            <p:nvPr/>
          </p:nvSpPr>
          <p:spPr>
            <a:xfrm>
              <a:off x="3347565" y="4912734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1" name="Oval 3250">
              <a:extLst>
                <a:ext uri="{FF2B5EF4-FFF2-40B4-BE49-F238E27FC236}">
                  <a16:creationId xmlns:a16="http://schemas.microsoft.com/office/drawing/2014/main" id="{92ABB9B5-DEDC-853B-24A5-62FE09D049B5}"/>
                </a:ext>
              </a:extLst>
            </p:cNvPr>
            <p:cNvSpPr/>
            <p:nvPr/>
          </p:nvSpPr>
          <p:spPr>
            <a:xfrm>
              <a:off x="3632000" y="491667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2" name="Oval 3251">
              <a:extLst>
                <a:ext uri="{FF2B5EF4-FFF2-40B4-BE49-F238E27FC236}">
                  <a16:creationId xmlns:a16="http://schemas.microsoft.com/office/drawing/2014/main" id="{881F5CAE-F472-F16A-BA65-F0B920BF0AB4}"/>
                </a:ext>
              </a:extLst>
            </p:cNvPr>
            <p:cNvSpPr/>
            <p:nvPr/>
          </p:nvSpPr>
          <p:spPr>
            <a:xfrm>
              <a:off x="3931300" y="4908793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3" name="Oval 3252">
              <a:extLst>
                <a:ext uri="{FF2B5EF4-FFF2-40B4-BE49-F238E27FC236}">
                  <a16:creationId xmlns:a16="http://schemas.microsoft.com/office/drawing/2014/main" id="{2C0DB517-FCA5-922C-B9D2-682EBF759344}"/>
                </a:ext>
              </a:extLst>
            </p:cNvPr>
            <p:cNvSpPr/>
            <p:nvPr/>
          </p:nvSpPr>
          <p:spPr>
            <a:xfrm>
              <a:off x="4215735" y="4908793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4" name="Oval 3253">
              <a:extLst>
                <a:ext uri="{FF2B5EF4-FFF2-40B4-BE49-F238E27FC236}">
                  <a16:creationId xmlns:a16="http://schemas.microsoft.com/office/drawing/2014/main" id="{60E76C7A-061B-267B-2753-C78275575EA5}"/>
                </a:ext>
              </a:extLst>
            </p:cNvPr>
            <p:cNvSpPr/>
            <p:nvPr/>
          </p:nvSpPr>
          <p:spPr>
            <a:xfrm>
              <a:off x="4500170" y="491273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5" name="Oval 3254">
              <a:extLst>
                <a:ext uri="{FF2B5EF4-FFF2-40B4-BE49-F238E27FC236}">
                  <a16:creationId xmlns:a16="http://schemas.microsoft.com/office/drawing/2014/main" id="{8853ECE3-8391-6A8B-1B34-DA4AA338B36B}"/>
                </a:ext>
              </a:extLst>
            </p:cNvPr>
            <p:cNvSpPr/>
            <p:nvPr/>
          </p:nvSpPr>
          <p:spPr>
            <a:xfrm>
              <a:off x="4799470" y="491930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6" name="Oval 3255">
              <a:extLst>
                <a:ext uri="{FF2B5EF4-FFF2-40B4-BE49-F238E27FC236}">
                  <a16:creationId xmlns:a16="http://schemas.microsoft.com/office/drawing/2014/main" id="{47192B82-0245-41A3-FA21-93AC22702107}"/>
                </a:ext>
              </a:extLst>
            </p:cNvPr>
            <p:cNvSpPr/>
            <p:nvPr/>
          </p:nvSpPr>
          <p:spPr>
            <a:xfrm>
              <a:off x="5083905" y="4919302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7" name="Oval 3256">
              <a:extLst>
                <a:ext uri="{FF2B5EF4-FFF2-40B4-BE49-F238E27FC236}">
                  <a16:creationId xmlns:a16="http://schemas.microsoft.com/office/drawing/2014/main" id="{088673B9-97DD-7183-3B70-E3E4273905F5}"/>
                </a:ext>
              </a:extLst>
            </p:cNvPr>
            <p:cNvSpPr/>
            <p:nvPr/>
          </p:nvSpPr>
          <p:spPr>
            <a:xfrm>
              <a:off x="3063130" y="465654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8" name="Oval 3257">
              <a:extLst>
                <a:ext uri="{FF2B5EF4-FFF2-40B4-BE49-F238E27FC236}">
                  <a16:creationId xmlns:a16="http://schemas.microsoft.com/office/drawing/2014/main" id="{D95F7F13-D81C-5491-754D-9CEF2FB10F28}"/>
                </a:ext>
              </a:extLst>
            </p:cNvPr>
            <p:cNvSpPr/>
            <p:nvPr/>
          </p:nvSpPr>
          <p:spPr>
            <a:xfrm>
              <a:off x="3347565" y="465654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9" name="Oval 3258">
              <a:extLst>
                <a:ext uri="{FF2B5EF4-FFF2-40B4-BE49-F238E27FC236}">
                  <a16:creationId xmlns:a16="http://schemas.microsoft.com/office/drawing/2014/main" id="{985D9E51-2578-4F5A-7CF0-771CFF89448E}"/>
                </a:ext>
              </a:extLst>
            </p:cNvPr>
            <p:cNvSpPr/>
            <p:nvPr/>
          </p:nvSpPr>
          <p:spPr>
            <a:xfrm>
              <a:off x="3632000" y="466048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0" name="Oval 3259">
              <a:extLst>
                <a:ext uri="{FF2B5EF4-FFF2-40B4-BE49-F238E27FC236}">
                  <a16:creationId xmlns:a16="http://schemas.microsoft.com/office/drawing/2014/main" id="{DACAFDF9-87ED-0ED1-3120-C2BBAD3654D5}"/>
                </a:ext>
              </a:extLst>
            </p:cNvPr>
            <p:cNvSpPr/>
            <p:nvPr/>
          </p:nvSpPr>
          <p:spPr>
            <a:xfrm>
              <a:off x="3931300" y="465260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1" name="Oval 3260">
              <a:extLst>
                <a:ext uri="{FF2B5EF4-FFF2-40B4-BE49-F238E27FC236}">
                  <a16:creationId xmlns:a16="http://schemas.microsoft.com/office/drawing/2014/main" id="{5AD262E9-E487-FE08-4151-2C019CB45C30}"/>
                </a:ext>
              </a:extLst>
            </p:cNvPr>
            <p:cNvSpPr/>
            <p:nvPr/>
          </p:nvSpPr>
          <p:spPr>
            <a:xfrm>
              <a:off x="4215735" y="465260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2" name="Oval 3261">
              <a:extLst>
                <a:ext uri="{FF2B5EF4-FFF2-40B4-BE49-F238E27FC236}">
                  <a16:creationId xmlns:a16="http://schemas.microsoft.com/office/drawing/2014/main" id="{517DADDD-BB56-26FD-A16E-1EED057F38CC}"/>
                </a:ext>
              </a:extLst>
            </p:cNvPr>
            <p:cNvSpPr/>
            <p:nvPr/>
          </p:nvSpPr>
          <p:spPr>
            <a:xfrm>
              <a:off x="4500170" y="4656543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3" name="Oval 3262">
              <a:extLst>
                <a:ext uri="{FF2B5EF4-FFF2-40B4-BE49-F238E27FC236}">
                  <a16:creationId xmlns:a16="http://schemas.microsoft.com/office/drawing/2014/main" id="{52DEAEF1-9F9B-A81A-0C21-932F3D477336}"/>
                </a:ext>
              </a:extLst>
            </p:cNvPr>
            <p:cNvSpPr/>
            <p:nvPr/>
          </p:nvSpPr>
          <p:spPr>
            <a:xfrm>
              <a:off x="4799470" y="4663111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4" name="Oval 3263">
              <a:extLst>
                <a:ext uri="{FF2B5EF4-FFF2-40B4-BE49-F238E27FC236}">
                  <a16:creationId xmlns:a16="http://schemas.microsoft.com/office/drawing/2014/main" id="{F9BEAF1D-3AC0-F2F6-7C95-5190D5273F9B}"/>
                </a:ext>
              </a:extLst>
            </p:cNvPr>
            <p:cNvSpPr/>
            <p:nvPr/>
          </p:nvSpPr>
          <p:spPr>
            <a:xfrm>
              <a:off x="5083905" y="466311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5" name="Oval 3264">
              <a:extLst>
                <a:ext uri="{FF2B5EF4-FFF2-40B4-BE49-F238E27FC236}">
                  <a16:creationId xmlns:a16="http://schemas.microsoft.com/office/drawing/2014/main" id="{7ED81A28-18D8-1AD0-D175-C74953EC6DFE}"/>
                </a:ext>
              </a:extLst>
            </p:cNvPr>
            <p:cNvSpPr/>
            <p:nvPr/>
          </p:nvSpPr>
          <p:spPr>
            <a:xfrm>
              <a:off x="3063130" y="438721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6" name="Oval 3265">
              <a:extLst>
                <a:ext uri="{FF2B5EF4-FFF2-40B4-BE49-F238E27FC236}">
                  <a16:creationId xmlns:a16="http://schemas.microsoft.com/office/drawing/2014/main" id="{BB322B7E-DEC0-8860-188B-D39D718A1DE2}"/>
                </a:ext>
              </a:extLst>
            </p:cNvPr>
            <p:cNvSpPr/>
            <p:nvPr/>
          </p:nvSpPr>
          <p:spPr>
            <a:xfrm>
              <a:off x="3347565" y="438721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7" name="Oval 3266">
              <a:extLst>
                <a:ext uri="{FF2B5EF4-FFF2-40B4-BE49-F238E27FC236}">
                  <a16:creationId xmlns:a16="http://schemas.microsoft.com/office/drawing/2014/main" id="{236503BD-E0AF-FB90-B96F-1B00DA10FE36}"/>
                </a:ext>
              </a:extLst>
            </p:cNvPr>
            <p:cNvSpPr/>
            <p:nvPr/>
          </p:nvSpPr>
          <p:spPr>
            <a:xfrm>
              <a:off x="3632000" y="439115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8" name="Oval 3267">
              <a:extLst>
                <a:ext uri="{FF2B5EF4-FFF2-40B4-BE49-F238E27FC236}">
                  <a16:creationId xmlns:a16="http://schemas.microsoft.com/office/drawing/2014/main" id="{9C28C33D-7F1D-607D-DD14-75AB2E8DA974}"/>
                </a:ext>
              </a:extLst>
            </p:cNvPr>
            <p:cNvSpPr/>
            <p:nvPr/>
          </p:nvSpPr>
          <p:spPr>
            <a:xfrm>
              <a:off x="3931300" y="438327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9" name="Oval 3268">
              <a:extLst>
                <a:ext uri="{FF2B5EF4-FFF2-40B4-BE49-F238E27FC236}">
                  <a16:creationId xmlns:a16="http://schemas.microsoft.com/office/drawing/2014/main" id="{956D76DA-7B66-7FDE-1211-516F7DF13957}"/>
                </a:ext>
              </a:extLst>
            </p:cNvPr>
            <p:cNvSpPr/>
            <p:nvPr/>
          </p:nvSpPr>
          <p:spPr>
            <a:xfrm>
              <a:off x="4215735" y="438327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0" name="Oval 3269">
              <a:extLst>
                <a:ext uri="{FF2B5EF4-FFF2-40B4-BE49-F238E27FC236}">
                  <a16:creationId xmlns:a16="http://schemas.microsoft.com/office/drawing/2014/main" id="{DCD64646-8CD8-B14F-492D-6CA919F172D9}"/>
                </a:ext>
              </a:extLst>
            </p:cNvPr>
            <p:cNvSpPr/>
            <p:nvPr/>
          </p:nvSpPr>
          <p:spPr>
            <a:xfrm>
              <a:off x="4500170" y="4387216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1" name="Oval 3270">
              <a:extLst>
                <a:ext uri="{FF2B5EF4-FFF2-40B4-BE49-F238E27FC236}">
                  <a16:creationId xmlns:a16="http://schemas.microsoft.com/office/drawing/2014/main" id="{DFD3A959-12EF-A157-1817-6327920282E5}"/>
                </a:ext>
              </a:extLst>
            </p:cNvPr>
            <p:cNvSpPr/>
            <p:nvPr/>
          </p:nvSpPr>
          <p:spPr>
            <a:xfrm>
              <a:off x="4799470" y="439378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2" name="Oval 3271">
              <a:extLst>
                <a:ext uri="{FF2B5EF4-FFF2-40B4-BE49-F238E27FC236}">
                  <a16:creationId xmlns:a16="http://schemas.microsoft.com/office/drawing/2014/main" id="{31BB8C4E-6721-1C92-DD62-36D96CC3A22B}"/>
                </a:ext>
              </a:extLst>
            </p:cNvPr>
            <p:cNvSpPr/>
            <p:nvPr/>
          </p:nvSpPr>
          <p:spPr>
            <a:xfrm>
              <a:off x="5083905" y="439378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3" name="Oval 3272">
              <a:extLst>
                <a:ext uri="{FF2B5EF4-FFF2-40B4-BE49-F238E27FC236}">
                  <a16:creationId xmlns:a16="http://schemas.microsoft.com/office/drawing/2014/main" id="{325BAD2D-6F78-6892-1AA3-4A636FAD2C47}"/>
                </a:ext>
              </a:extLst>
            </p:cNvPr>
            <p:cNvSpPr/>
            <p:nvPr/>
          </p:nvSpPr>
          <p:spPr>
            <a:xfrm>
              <a:off x="3063130" y="411263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4" name="Oval 3273">
              <a:extLst>
                <a:ext uri="{FF2B5EF4-FFF2-40B4-BE49-F238E27FC236}">
                  <a16:creationId xmlns:a16="http://schemas.microsoft.com/office/drawing/2014/main" id="{375BBAAB-2D04-E89E-760B-69ABA94B7042}"/>
                </a:ext>
              </a:extLst>
            </p:cNvPr>
            <p:cNvSpPr/>
            <p:nvPr/>
          </p:nvSpPr>
          <p:spPr>
            <a:xfrm>
              <a:off x="3347565" y="411263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5" name="Oval 3274">
              <a:extLst>
                <a:ext uri="{FF2B5EF4-FFF2-40B4-BE49-F238E27FC236}">
                  <a16:creationId xmlns:a16="http://schemas.microsoft.com/office/drawing/2014/main" id="{40CCB5DE-0B31-8646-EC99-BE0FD9639CED}"/>
                </a:ext>
              </a:extLst>
            </p:cNvPr>
            <p:cNvSpPr/>
            <p:nvPr/>
          </p:nvSpPr>
          <p:spPr>
            <a:xfrm>
              <a:off x="3632000" y="411657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6" name="Oval 3275">
              <a:extLst>
                <a:ext uri="{FF2B5EF4-FFF2-40B4-BE49-F238E27FC236}">
                  <a16:creationId xmlns:a16="http://schemas.microsoft.com/office/drawing/2014/main" id="{DBEE60D1-367E-B541-46EF-6D4EBF2B6565}"/>
                </a:ext>
              </a:extLst>
            </p:cNvPr>
            <p:cNvSpPr/>
            <p:nvPr/>
          </p:nvSpPr>
          <p:spPr>
            <a:xfrm>
              <a:off x="3931300" y="410869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7" name="Oval 3276">
              <a:extLst>
                <a:ext uri="{FF2B5EF4-FFF2-40B4-BE49-F238E27FC236}">
                  <a16:creationId xmlns:a16="http://schemas.microsoft.com/office/drawing/2014/main" id="{45E95E4A-B365-5DAB-879F-A7D4976178C0}"/>
                </a:ext>
              </a:extLst>
            </p:cNvPr>
            <p:cNvSpPr/>
            <p:nvPr/>
          </p:nvSpPr>
          <p:spPr>
            <a:xfrm>
              <a:off x="4215735" y="4108693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8" name="Oval 3277">
              <a:extLst>
                <a:ext uri="{FF2B5EF4-FFF2-40B4-BE49-F238E27FC236}">
                  <a16:creationId xmlns:a16="http://schemas.microsoft.com/office/drawing/2014/main" id="{30BAB68B-8BB6-2F7D-E8BA-8FFD65A51955}"/>
                </a:ext>
              </a:extLst>
            </p:cNvPr>
            <p:cNvSpPr/>
            <p:nvPr/>
          </p:nvSpPr>
          <p:spPr>
            <a:xfrm>
              <a:off x="4500170" y="411263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9" name="Oval 3278">
              <a:extLst>
                <a:ext uri="{FF2B5EF4-FFF2-40B4-BE49-F238E27FC236}">
                  <a16:creationId xmlns:a16="http://schemas.microsoft.com/office/drawing/2014/main" id="{3F4BCBAC-A36A-0420-2457-1D34947FDC45}"/>
                </a:ext>
              </a:extLst>
            </p:cNvPr>
            <p:cNvSpPr/>
            <p:nvPr/>
          </p:nvSpPr>
          <p:spPr>
            <a:xfrm>
              <a:off x="4799470" y="411920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0" name="Oval 3279">
              <a:extLst>
                <a:ext uri="{FF2B5EF4-FFF2-40B4-BE49-F238E27FC236}">
                  <a16:creationId xmlns:a16="http://schemas.microsoft.com/office/drawing/2014/main" id="{4E4279FF-0030-F949-3043-69EB531D61DC}"/>
                </a:ext>
              </a:extLst>
            </p:cNvPr>
            <p:cNvSpPr/>
            <p:nvPr/>
          </p:nvSpPr>
          <p:spPr>
            <a:xfrm>
              <a:off x="5083905" y="411920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1" name="Oval 3280">
              <a:extLst>
                <a:ext uri="{FF2B5EF4-FFF2-40B4-BE49-F238E27FC236}">
                  <a16:creationId xmlns:a16="http://schemas.microsoft.com/office/drawing/2014/main" id="{A135A9D7-D4CA-9BD2-5CFB-8299D04D4568}"/>
                </a:ext>
              </a:extLst>
            </p:cNvPr>
            <p:cNvSpPr/>
            <p:nvPr/>
          </p:nvSpPr>
          <p:spPr>
            <a:xfrm>
              <a:off x="3063130" y="384330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2" name="Oval 3281">
              <a:extLst>
                <a:ext uri="{FF2B5EF4-FFF2-40B4-BE49-F238E27FC236}">
                  <a16:creationId xmlns:a16="http://schemas.microsoft.com/office/drawing/2014/main" id="{E20E86E3-0FB3-0C28-0F14-CBA62F6708BA}"/>
                </a:ext>
              </a:extLst>
            </p:cNvPr>
            <p:cNvSpPr/>
            <p:nvPr/>
          </p:nvSpPr>
          <p:spPr>
            <a:xfrm>
              <a:off x="3347565" y="384330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3" name="Oval 3282">
              <a:extLst>
                <a:ext uri="{FF2B5EF4-FFF2-40B4-BE49-F238E27FC236}">
                  <a16:creationId xmlns:a16="http://schemas.microsoft.com/office/drawing/2014/main" id="{62F4B91F-ECB7-16FA-0B35-4D214EFC4269}"/>
                </a:ext>
              </a:extLst>
            </p:cNvPr>
            <p:cNvSpPr/>
            <p:nvPr/>
          </p:nvSpPr>
          <p:spPr>
            <a:xfrm>
              <a:off x="3632000" y="384724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4" name="Oval 3283">
              <a:extLst>
                <a:ext uri="{FF2B5EF4-FFF2-40B4-BE49-F238E27FC236}">
                  <a16:creationId xmlns:a16="http://schemas.microsoft.com/office/drawing/2014/main" id="{396D9B5F-452D-4FD2-1ECC-67700DFCF7AE}"/>
                </a:ext>
              </a:extLst>
            </p:cNvPr>
            <p:cNvSpPr/>
            <p:nvPr/>
          </p:nvSpPr>
          <p:spPr>
            <a:xfrm>
              <a:off x="3931300" y="383936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5" name="Oval 3284">
              <a:extLst>
                <a:ext uri="{FF2B5EF4-FFF2-40B4-BE49-F238E27FC236}">
                  <a16:creationId xmlns:a16="http://schemas.microsoft.com/office/drawing/2014/main" id="{C8795DF8-1BFC-0121-30EE-8067F899DC39}"/>
                </a:ext>
              </a:extLst>
            </p:cNvPr>
            <p:cNvSpPr/>
            <p:nvPr/>
          </p:nvSpPr>
          <p:spPr>
            <a:xfrm>
              <a:off x="4215735" y="3839366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6" name="Oval 3285">
              <a:extLst>
                <a:ext uri="{FF2B5EF4-FFF2-40B4-BE49-F238E27FC236}">
                  <a16:creationId xmlns:a16="http://schemas.microsoft.com/office/drawing/2014/main" id="{FB63C823-CA3E-5AD9-B748-FD336B48E00C}"/>
                </a:ext>
              </a:extLst>
            </p:cNvPr>
            <p:cNvSpPr/>
            <p:nvPr/>
          </p:nvSpPr>
          <p:spPr>
            <a:xfrm>
              <a:off x="4500170" y="384330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7" name="Oval 3286">
              <a:extLst>
                <a:ext uri="{FF2B5EF4-FFF2-40B4-BE49-F238E27FC236}">
                  <a16:creationId xmlns:a16="http://schemas.microsoft.com/office/drawing/2014/main" id="{4D33AE0C-D9C4-9C88-A915-3133E1D0B643}"/>
                </a:ext>
              </a:extLst>
            </p:cNvPr>
            <p:cNvSpPr/>
            <p:nvPr/>
          </p:nvSpPr>
          <p:spPr>
            <a:xfrm>
              <a:off x="4799470" y="384987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8" name="Oval 3287">
              <a:extLst>
                <a:ext uri="{FF2B5EF4-FFF2-40B4-BE49-F238E27FC236}">
                  <a16:creationId xmlns:a16="http://schemas.microsoft.com/office/drawing/2014/main" id="{F6B50908-2E03-DFEA-E586-33F8701769D2}"/>
                </a:ext>
              </a:extLst>
            </p:cNvPr>
            <p:cNvSpPr/>
            <p:nvPr/>
          </p:nvSpPr>
          <p:spPr>
            <a:xfrm>
              <a:off x="5083905" y="384987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9" name="Rectangle 3288">
              <a:extLst>
                <a:ext uri="{FF2B5EF4-FFF2-40B4-BE49-F238E27FC236}">
                  <a16:creationId xmlns:a16="http://schemas.microsoft.com/office/drawing/2014/main" id="{FD84B61F-B6DB-9721-99FF-6799EE2294CA}"/>
                </a:ext>
              </a:extLst>
            </p:cNvPr>
            <p:cNvSpPr/>
            <p:nvPr/>
          </p:nvSpPr>
          <p:spPr>
            <a:xfrm>
              <a:off x="2339401" y="3452125"/>
              <a:ext cx="2975084" cy="2757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0" name="Oval 3289">
              <a:extLst>
                <a:ext uri="{FF2B5EF4-FFF2-40B4-BE49-F238E27FC236}">
                  <a16:creationId xmlns:a16="http://schemas.microsoft.com/office/drawing/2014/main" id="{325715E1-E030-1F7A-90A8-F90F2771879E}"/>
                </a:ext>
              </a:extLst>
            </p:cNvPr>
            <p:cNvSpPr/>
            <p:nvPr/>
          </p:nvSpPr>
          <p:spPr>
            <a:xfrm>
              <a:off x="2434649" y="593371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1" name="Oval 3290">
              <a:extLst>
                <a:ext uri="{FF2B5EF4-FFF2-40B4-BE49-F238E27FC236}">
                  <a16:creationId xmlns:a16="http://schemas.microsoft.com/office/drawing/2014/main" id="{FEF1971B-7796-A0D8-96EE-58EE5D4C423A}"/>
                </a:ext>
              </a:extLst>
            </p:cNvPr>
            <p:cNvSpPr/>
            <p:nvPr/>
          </p:nvSpPr>
          <p:spPr>
            <a:xfrm>
              <a:off x="2719084" y="593371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2" name="Oval 3291">
              <a:extLst>
                <a:ext uri="{FF2B5EF4-FFF2-40B4-BE49-F238E27FC236}">
                  <a16:creationId xmlns:a16="http://schemas.microsoft.com/office/drawing/2014/main" id="{0A1F9299-FA10-9A5B-7D87-F3D8F66BB8FD}"/>
                </a:ext>
              </a:extLst>
            </p:cNvPr>
            <p:cNvSpPr/>
            <p:nvPr/>
          </p:nvSpPr>
          <p:spPr>
            <a:xfrm>
              <a:off x="3003519" y="593765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3" name="Oval 3292">
              <a:extLst>
                <a:ext uri="{FF2B5EF4-FFF2-40B4-BE49-F238E27FC236}">
                  <a16:creationId xmlns:a16="http://schemas.microsoft.com/office/drawing/2014/main" id="{C5914EDF-3204-93D5-285F-2FA850293E7B}"/>
                </a:ext>
              </a:extLst>
            </p:cNvPr>
            <p:cNvSpPr/>
            <p:nvPr/>
          </p:nvSpPr>
          <p:spPr>
            <a:xfrm>
              <a:off x="3302819" y="592977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4" name="Oval 3293">
              <a:extLst>
                <a:ext uri="{FF2B5EF4-FFF2-40B4-BE49-F238E27FC236}">
                  <a16:creationId xmlns:a16="http://schemas.microsoft.com/office/drawing/2014/main" id="{3585592A-8AA7-6ED1-BC72-C5DA80966D32}"/>
                </a:ext>
              </a:extLst>
            </p:cNvPr>
            <p:cNvSpPr/>
            <p:nvPr/>
          </p:nvSpPr>
          <p:spPr>
            <a:xfrm>
              <a:off x="3587254" y="592977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5" name="Oval 3294">
              <a:extLst>
                <a:ext uri="{FF2B5EF4-FFF2-40B4-BE49-F238E27FC236}">
                  <a16:creationId xmlns:a16="http://schemas.microsoft.com/office/drawing/2014/main" id="{8295A98D-8DA6-92D2-A476-01B33A15481A}"/>
                </a:ext>
              </a:extLst>
            </p:cNvPr>
            <p:cNvSpPr/>
            <p:nvPr/>
          </p:nvSpPr>
          <p:spPr>
            <a:xfrm>
              <a:off x="3871689" y="593371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6" name="Oval 3295">
              <a:extLst>
                <a:ext uri="{FF2B5EF4-FFF2-40B4-BE49-F238E27FC236}">
                  <a16:creationId xmlns:a16="http://schemas.microsoft.com/office/drawing/2014/main" id="{369BDCF4-D9B0-EE74-B4C4-4311029FAD54}"/>
                </a:ext>
              </a:extLst>
            </p:cNvPr>
            <p:cNvSpPr/>
            <p:nvPr/>
          </p:nvSpPr>
          <p:spPr>
            <a:xfrm>
              <a:off x="4170989" y="594028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7" name="Oval 3296">
              <a:extLst>
                <a:ext uri="{FF2B5EF4-FFF2-40B4-BE49-F238E27FC236}">
                  <a16:creationId xmlns:a16="http://schemas.microsoft.com/office/drawing/2014/main" id="{2C71C375-C98F-4DAD-475D-FCA87C7450B0}"/>
                </a:ext>
              </a:extLst>
            </p:cNvPr>
            <p:cNvSpPr/>
            <p:nvPr/>
          </p:nvSpPr>
          <p:spPr>
            <a:xfrm>
              <a:off x="4455424" y="594028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8" name="Oval 3297">
              <a:extLst>
                <a:ext uri="{FF2B5EF4-FFF2-40B4-BE49-F238E27FC236}">
                  <a16:creationId xmlns:a16="http://schemas.microsoft.com/office/drawing/2014/main" id="{E66517B4-E5D9-A002-DCBC-D98E22EFEC89}"/>
                </a:ext>
              </a:extLst>
            </p:cNvPr>
            <p:cNvSpPr/>
            <p:nvPr/>
          </p:nvSpPr>
          <p:spPr>
            <a:xfrm>
              <a:off x="4739859" y="594422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9" name="Oval 3298">
              <a:extLst>
                <a:ext uri="{FF2B5EF4-FFF2-40B4-BE49-F238E27FC236}">
                  <a16:creationId xmlns:a16="http://schemas.microsoft.com/office/drawing/2014/main" id="{1D85AC58-10BE-ECC2-4E5A-E27DA4748FE7}"/>
                </a:ext>
              </a:extLst>
            </p:cNvPr>
            <p:cNvSpPr/>
            <p:nvPr/>
          </p:nvSpPr>
          <p:spPr>
            <a:xfrm>
              <a:off x="5024294" y="595079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0" name="Oval 3299">
              <a:extLst>
                <a:ext uri="{FF2B5EF4-FFF2-40B4-BE49-F238E27FC236}">
                  <a16:creationId xmlns:a16="http://schemas.microsoft.com/office/drawing/2014/main" id="{709387BD-83F2-6D69-F7A2-75F37DECDC96}"/>
                </a:ext>
              </a:extLst>
            </p:cNvPr>
            <p:cNvSpPr/>
            <p:nvPr/>
          </p:nvSpPr>
          <p:spPr>
            <a:xfrm>
              <a:off x="2434649" y="566438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1" name="Oval 3300">
              <a:extLst>
                <a:ext uri="{FF2B5EF4-FFF2-40B4-BE49-F238E27FC236}">
                  <a16:creationId xmlns:a16="http://schemas.microsoft.com/office/drawing/2014/main" id="{76C42E56-94B4-D836-663E-C5306E844596}"/>
                </a:ext>
              </a:extLst>
            </p:cNvPr>
            <p:cNvSpPr/>
            <p:nvPr/>
          </p:nvSpPr>
          <p:spPr>
            <a:xfrm>
              <a:off x="2719084" y="566438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2" name="Oval 3301">
              <a:extLst>
                <a:ext uri="{FF2B5EF4-FFF2-40B4-BE49-F238E27FC236}">
                  <a16:creationId xmlns:a16="http://schemas.microsoft.com/office/drawing/2014/main" id="{3EF58DBF-228C-05DD-9EDC-1D6512CEAD4C}"/>
                </a:ext>
              </a:extLst>
            </p:cNvPr>
            <p:cNvSpPr/>
            <p:nvPr/>
          </p:nvSpPr>
          <p:spPr>
            <a:xfrm>
              <a:off x="3003519" y="566833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3" name="Oval 3302">
              <a:extLst>
                <a:ext uri="{FF2B5EF4-FFF2-40B4-BE49-F238E27FC236}">
                  <a16:creationId xmlns:a16="http://schemas.microsoft.com/office/drawing/2014/main" id="{30638362-BFDC-5809-2837-0C84FC18E83C}"/>
                </a:ext>
              </a:extLst>
            </p:cNvPr>
            <p:cNvSpPr/>
            <p:nvPr/>
          </p:nvSpPr>
          <p:spPr>
            <a:xfrm>
              <a:off x="3302819" y="566044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4" name="Oval 3303">
              <a:extLst>
                <a:ext uri="{FF2B5EF4-FFF2-40B4-BE49-F238E27FC236}">
                  <a16:creationId xmlns:a16="http://schemas.microsoft.com/office/drawing/2014/main" id="{0F1061F0-B406-F353-5302-E1E51746F321}"/>
                </a:ext>
              </a:extLst>
            </p:cNvPr>
            <p:cNvSpPr/>
            <p:nvPr/>
          </p:nvSpPr>
          <p:spPr>
            <a:xfrm>
              <a:off x="3587254" y="566044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5" name="Oval 3304">
              <a:extLst>
                <a:ext uri="{FF2B5EF4-FFF2-40B4-BE49-F238E27FC236}">
                  <a16:creationId xmlns:a16="http://schemas.microsoft.com/office/drawing/2014/main" id="{CAA9E7E7-8B0A-D56D-635B-6C6F184022D4}"/>
                </a:ext>
              </a:extLst>
            </p:cNvPr>
            <p:cNvSpPr/>
            <p:nvPr/>
          </p:nvSpPr>
          <p:spPr>
            <a:xfrm>
              <a:off x="3871689" y="566438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6" name="Oval 3305">
              <a:extLst>
                <a:ext uri="{FF2B5EF4-FFF2-40B4-BE49-F238E27FC236}">
                  <a16:creationId xmlns:a16="http://schemas.microsoft.com/office/drawing/2014/main" id="{540DB830-1CF4-0B58-B0D9-443DBAFF0243}"/>
                </a:ext>
              </a:extLst>
            </p:cNvPr>
            <p:cNvSpPr/>
            <p:nvPr/>
          </p:nvSpPr>
          <p:spPr>
            <a:xfrm>
              <a:off x="4170989" y="567095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7" name="Oval 3306">
              <a:extLst>
                <a:ext uri="{FF2B5EF4-FFF2-40B4-BE49-F238E27FC236}">
                  <a16:creationId xmlns:a16="http://schemas.microsoft.com/office/drawing/2014/main" id="{9F511291-4C6C-966B-90DA-E6AD27B58605}"/>
                </a:ext>
              </a:extLst>
            </p:cNvPr>
            <p:cNvSpPr/>
            <p:nvPr/>
          </p:nvSpPr>
          <p:spPr>
            <a:xfrm>
              <a:off x="4455424" y="567095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8" name="Oval 3307">
              <a:extLst>
                <a:ext uri="{FF2B5EF4-FFF2-40B4-BE49-F238E27FC236}">
                  <a16:creationId xmlns:a16="http://schemas.microsoft.com/office/drawing/2014/main" id="{9BC4683C-CA0E-8B4A-0082-31ED3E516CBC}"/>
                </a:ext>
              </a:extLst>
            </p:cNvPr>
            <p:cNvSpPr/>
            <p:nvPr/>
          </p:nvSpPr>
          <p:spPr>
            <a:xfrm>
              <a:off x="4739859" y="567489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9" name="Oval 3308">
              <a:extLst>
                <a:ext uri="{FF2B5EF4-FFF2-40B4-BE49-F238E27FC236}">
                  <a16:creationId xmlns:a16="http://schemas.microsoft.com/office/drawing/2014/main" id="{6C70C495-D4FA-2E7F-78CE-8CD1B39653D5}"/>
                </a:ext>
              </a:extLst>
            </p:cNvPr>
            <p:cNvSpPr/>
            <p:nvPr/>
          </p:nvSpPr>
          <p:spPr>
            <a:xfrm>
              <a:off x="5024294" y="568146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0" name="Oval 3309">
              <a:extLst>
                <a:ext uri="{FF2B5EF4-FFF2-40B4-BE49-F238E27FC236}">
                  <a16:creationId xmlns:a16="http://schemas.microsoft.com/office/drawing/2014/main" id="{5F909C8F-8A00-C3C2-7ACC-7BAA37B77583}"/>
                </a:ext>
              </a:extLst>
            </p:cNvPr>
            <p:cNvSpPr/>
            <p:nvPr/>
          </p:nvSpPr>
          <p:spPr>
            <a:xfrm>
              <a:off x="2434649" y="540557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1" name="Oval 3310">
              <a:extLst>
                <a:ext uri="{FF2B5EF4-FFF2-40B4-BE49-F238E27FC236}">
                  <a16:creationId xmlns:a16="http://schemas.microsoft.com/office/drawing/2014/main" id="{9B7EB784-EEA4-D24B-5DE0-5DB7B81E8435}"/>
                </a:ext>
              </a:extLst>
            </p:cNvPr>
            <p:cNvSpPr/>
            <p:nvPr/>
          </p:nvSpPr>
          <p:spPr>
            <a:xfrm>
              <a:off x="2719084" y="540557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2" name="Oval 3311">
              <a:extLst>
                <a:ext uri="{FF2B5EF4-FFF2-40B4-BE49-F238E27FC236}">
                  <a16:creationId xmlns:a16="http://schemas.microsoft.com/office/drawing/2014/main" id="{B9D64619-F7B9-FED8-3974-7F881125656F}"/>
                </a:ext>
              </a:extLst>
            </p:cNvPr>
            <p:cNvSpPr/>
            <p:nvPr/>
          </p:nvSpPr>
          <p:spPr>
            <a:xfrm>
              <a:off x="3003519" y="5409513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3" name="Oval 3312">
              <a:extLst>
                <a:ext uri="{FF2B5EF4-FFF2-40B4-BE49-F238E27FC236}">
                  <a16:creationId xmlns:a16="http://schemas.microsoft.com/office/drawing/2014/main" id="{15DB998D-5479-8A39-7F02-ACCFAEB68015}"/>
                </a:ext>
              </a:extLst>
            </p:cNvPr>
            <p:cNvSpPr/>
            <p:nvPr/>
          </p:nvSpPr>
          <p:spPr>
            <a:xfrm>
              <a:off x="3302819" y="5401631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4" name="Oval 3313">
              <a:extLst>
                <a:ext uri="{FF2B5EF4-FFF2-40B4-BE49-F238E27FC236}">
                  <a16:creationId xmlns:a16="http://schemas.microsoft.com/office/drawing/2014/main" id="{89C6153C-95BD-283D-4841-3CCC53BC3C0E}"/>
                </a:ext>
              </a:extLst>
            </p:cNvPr>
            <p:cNvSpPr/>
            <p:nvPr/>
          </p:nvSpPr>
          <p:spPr>
            <a:xfrm>
              <a:off x="3587254" y="5401631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5" name="Oval 3314">
              <a:extLst>
                <a:ext uri="{FF2B5EF4-FFF2-40B4-BE49-F238E27FC236}">
                  <a16:creationId xmlns:a16="http://schemas.microsoft.com/office/drawing/2014/main" id="{9E534A1C-F73D-130E-3DF7-83CB1AAC4485}"/>
                </a:ext>
              </a:extLst>
            </p:cNvPr>
            <p:cNvSpPr/>
            <p:nvPr/>
          </p:nvSpPr>
          <p:spPr>
            <a:xfrm>
              <a:off x="3871689" y="540557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6" name="Oval 3315">
              <a:extLst>
                <a:ext uri="{FF2B5EF4-FFF2-40B4-BE49-F238E27FC236}">
                  <a16:creationId xmlns:a16="http://schemas.microsoft.com/office/drawing/2014/main" id="{918CD9B0-C82F-B123-425F-FB773B262F4B}"/>
                </a:ext>
              </a:extLst>
            </p:cNvPr>
            <p:cNvSpPr/>
            <p:nvPr/>
          </p:nvSpPr>
          <p:spPr>
            <a:xfrm>
              <a:off x="4170989" y="541214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7" name="Oval 3316">
              <a:extLst>
                <a:ext uri="{FF2B5EF4-FFF2-40B4-BE49-F238E27FC236}">
                  <a16:creationId xmlns:a16="http://schemas.microsoft.com/office/drawing/2014/main" id="{91C288B2-63F6-BCAA-9435-1783B897BCD6}"/>
                </a:ext>
              </a:extLst>
            </p:cNvPr>
            <p:cNvSpPr/>
            <p:nvPr/>
          </p:nvSpPr>
          <p:spPr>
            <a:xfrm>
              <a:off x="4455424" y="541214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8" name="Oval 3317">
              <a:extLst>
                <a:ext uri="{FF2B5EF4-FFF2-40B4-BE49-F238E27FC236}">
                  <a16:creationId xmlns:a16="http://schemas.microsoft.com/office/drawing/2014/main" id="{7DAFD5BD-5C7A-86FA-DE33-ADE2703C21F5}"/>
                </a:ext>
              </a:extLst>
            </p:cNvPr>
            <p:cNvSpPr/>
            <p:nvPr/>
          </p:nvSpPr>
          <p:spPr>
            <a:xfrm>
              <a:off x="4739859" y="541608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9" name="Oval 3318">
              <a:extLst>
                <a:ext uri="{FF2B5EF4-FFF2-40B4-BE49-F238E27FC236}">
                  <a16:creationId xmlns:a16="http://schemas.microsoft.com/office/drawing/2014/main" id="{50C86114-A2D4-CCC7-46B7-9C153B015F20}"/>
                </a:ext>
              </a:extLst>
            </p:cNvPr>
            <p:cNvSpPr/>
            <p:nvPr/>
          </p:nvSpPr>
          <p:spPr>
            <a:xfrm>
              <a:off x="5024294" y="542265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0" name="Oval 3319">
              <a:extLst>
                <a:ext uri="{FF2B5EF4-FFF2-40B4-BE49-F238E27FC236}">
                  <a16:creationId xmlns:a16="http://schemas.microsoft.com/office/drawing/2014/main" id="{BE741CBF-88A3-978F-F5E8-A55FE454A003}"/>
                </a:ext>
              </a:extLst>
            </p:cNvPr>
            <p:cNvSpPr/>
            <p:nvPr/>
          </p:nvSpPr>
          <p:spPr>
            <a:xfrm>
              <a:off x="2434649" y="513624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1" name="Oval 3320">
              <a:extLst>
                <a:ext uri="{FF2B5EF4-FFF2-40B4-BE49-F238E27FC236}">
                  <a16:creationId xmlns:a16="http://schemas.microsoft.com/office/drawing/2014/main" id="{F8840441-7C39-6E8B-1ED5-6C2C56EA7188}"/>
                </a:ext>
              </a:extLst>
            </p:cNvPr>
            <p:cNvSpPr/>
            <p:nvPr/>
          </p:nvSpPr>
          <p:spPr>
            <a:xfrm>
              <a:off x="2719084" y="513624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2" name="Oval 3321">
              <a:extLst>
                <a:ext uri="{FF2B5EF4-FFF2-40B4-BE49-F238E27FC236}">
                  <a16:creationId xmlns:a16="http://schemas.microsoft.com/office/drawing/2014/main" id="{575CC111-9C4D-65E1-CF40-18CB19CDD38E}"/>
                </a:ext>
              </a:extLst>
            </p:cNvPr>
            <p:cNvSpPr/>
            <p:nvPr/>
          </p:nvSpPr>
          <p:spPr>
            <a:xfrm>
              <a:off x="3003519" y="5140186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3" name="Oval 3322">
              <a:extLst>
                <a:ext uri="{FF2B5EF4-FFF2-40B4-BE49-F238E27FC236}">
                  <a16:creationId xmlns:a16="http://schemas.microsoft.com/office/drawing/2014/main" id="{7225CCFB-0B3F-2B63-F864-C4D01E4071C4}"/>
                </a:ext>
              </a:extLst>
            </p:cNvPr>
            <p:cNvSpPr/>
            <p:nvPr/>
          </p:nvSpPr>
          <p:spPr>
            <a:xfrm>
              <a:off x="3302819" y="513230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4" name="Oval 3323">
              <a:extLst>
                <a:ext uri="{FF2B5EF4-FFF2-40B4-BE49-F238E27FC236}">
                  <a16:creationId xmlns:a16="http://schemas.microsoft.com/office/drawing/2014/main" id="{C6CF5764-7ECC-9706-7324-0E711EF5A8ED}"/>
                </a:ext>
              </a:extLst>
            </p:cNvPr>
            <p:cNvSpPr/>
            <p:nvPr/>
          </p:nvSpPr>
          <p:spPr>
            <a:xfrm>
              <a:off x="3587254" y="513230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5" name="Oval 3324">
              <a:extLst>
                <a:ext uri="{FF2B5EF4-FFF2-40B4-BE49-F238E27FC236}">
                  <a16:creationId xmlns:a16="http://schemas.microsoft.com/office/drawing/2014/main" id="{7AAB38DA-B227-FA79-9641-A9CA931375B7}"/>
                </a:ext>
              </a:extLst>
            </p:cNvPr>
            <p:cNvSpPr/>
            <p:nvPr/>
          </p:nvSpPr>
          <p:spPr>
            <a:xfrm>
              <a:off x="3871689" y="513624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6" name="Oval 3325">
              <a:extLst>
                <a:ext uri="{FF2B5EF4-FFF2-40B4-BE49-F238E27FC236}">
                  <a16:creationId xmlns:a16="http://schemas.microsoft.com/office/drawing/2014/main" id="{87314EF5-4AE9-2207-ACBD-0930CFEEA5BB}"/>
                </a:ext>
              </a:extLst>
            </p:cNvPr>
            <p:cNvSpPr/>
            <p:nvPr/>
          </p:nvSpPr>
          <p:spPr>
            <a:xfrm>
              <a:off x="4170989" y="5142813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7" name="Oval 3326">
              <a:extLst>
                <a:ext uri="{FF2B5EF4-FFF2-40B4-BE49-F238E27FC236}">
                  <a16:creationId xmlns:a16="http://schemas.microsoft.com/office/drawing/2014/main" id="{08E386F8-FC80-C7E4-531C-91E0C1E4A01C}"/>
                </a:ext>
              </a:extLst>
            </p:cNvPr>
            <p:cNvSpPr/>
            <p:nvPr/>
          </p:nvSpPr>
          <p:spPr>
            <a:xfrm>
              <a:off x="4455424" y="5142813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8" name="Oval 3327">
              <a:extLst>
                <a:ext uri="{FF2B5EF4-FFF2-40B4-BE49-F238E27FC236}">
                  <a16:creationId xmlns:a16="http://schemas.microsoft.com/office/drawing/2014/main" id="{AED6AE56-841D-BADD-C156-A1A45B1A6F1D}"/>
                </a:ext>
              </a:extLst>
            </p:cNvPr>
            <p:cNvSpPr/>
            <p:nvPr/>
          </p:nvSpPr>
          <p:spPr>
            <a:xfrm>
              <a:off x="4739859" y="514675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9" name="Oval 3328">
              <a:extLst>
                <a:ext uri="{FF2B5EF4-FFF2-40B4-BE49-F238E27FC236}">
                  <a16:creationId xmlns:a16="http://schemas.microsoft.com/office/drawing/2014/main" id="{6057940B-53D2-978D-0D5A-75A728B79A07}"/>
                </a:ext>
              </a:extLst>
            </p:cNvPr>
            <p:cNvSpPr/>
            <p:nvPr/>
          </p:nvSpPr>
          <p:spPr>
            <a:xfrm>
              <a:off x="5024294" y="515332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0" name="Oval 3329">
              <a:extLst>
                <a:ext uri="{FF2B5EF4-FFF2-40B4-BE49-F238E27FC236}">
                  <a16:creationId xmlns:a16="http://schemas.microsoft.com/office/drawing/2014/main" id="{88A56FCA-3DF1-0D81-9E52-B23B85C90436}"/>
                </a:ext>
              </a:extLst>
            </p:cNvPr>
            <p:cNvSpPr/>
            <p:nvPr/>
          </p:nvSpPr>
          <p:spPr>
            <a:xfrm>
              <a:off x="2434649" y="485640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1" name="Oval 3330">
              <a:extLst>
                <a:ext uri="{FF2B5EF4-FFF2-40B4-BE49-F238E27FC236}">
                  <a16:creationId xmlns:a16="http://schemas.microsoft.com/office/drawing/2014/main" id="{89BC6642-38E9-6B39-934D-F793011291BF}"/>
                </a:ext>
              </a:extLst>
            </p:cNvPr>
            <p:cNvSpPr/>
            <p:nvPr/>
          </p:nvSpPr>
          <p:spPr>
            <a:xfrm>
              <a:off x="2719084" y="4856406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2" name="Oval 3331">
              <a:extLst>
                <a:ext uri="{FF2B5EF4-FFF2-40B4-BE49-F238E27FC236}">
                  <a16:creationId xmlns:a16="http://schemas.microsoft.com/office/drawing/2014/main" id="{38750F86-BDEF-8D03-A889-834EF54E00D8}"/>
                </a:ext>
              </a:extLst>
            </p:cNvPr>
            <p:cNvSpPr/>
            <p:nvPr/>
          </p:nvSpPr>
          <p:spPr>
            <a:xfrm>
              <a:off x="3003519" y="486034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3" name="Oval 3332">
              <a:extLst>
                <a:ext uri="{FF2B5EF4-FFF2-40B4-BE49-F238E27FC236}">
                  <a16:creationId xmlns:a16="http://schemas.microsoft.com/office/drawing/2014/main" id="{B534632D-7649-4E46-192C-BF5BB4E4A97D}"/>
                </a:ext>
              </a:extLst>
            </p:cNvPr>
            <p:cNvSpPr/>
            <p:nvPr/>
          </p:nvSpPr>
          <p:spPr>
            <a:xfrm>
              <a:off x="3302819" y="485246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4" name="Oval 3333">
              <a:extLst>
                <a:ext uri="{FF2B5EF4-FFF2-40B4-BE49-F238E27FC236}">
                  <a16:creationId xmlns:a16="http://schemas.microsoft.com/office/drawing/2014/main" id="{76FD513F-60A8-87FA-CF08-024163C33E68}"/>
                </a:ext>
              </a:extLst>
            </p:cNvPr>
            <p:cNvSpPr/>
            <p:nvPr/>
          </p:nvSpPr>
          <p:spPr>
            <a:xfrm>
              <a:off x="3587254" y="4852465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5" name="Oval 3334">
              <a:extLst>
                <a:ext uri="{FF2B5EF4-FFF2-40B4-BE49-F238E27FC236}">
                  <a16:creationId xmlns:a16="http://schemas.microsoft.com/office/drawing/2014/main" id="{F7CAD422-F42B-F581-3D4B-E7F9A90DFB31}"/>
                </a:ext>
              </a:extLst>
            </p:cNvPr>
            <p:cNvSpPr/>
            <p:nvPr/>
          </p:nvSpPr>
          <p:spPr>
            <a:xfrm>
              <a:off x="3871689" y="4856406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6" name="Oval 3335">
              <a:extLst>
                <a:ext uri="{FF2B5EF4-FFF2-40B4-BE49-F238E27FC236}">
                  <a16:creationId xmlns:a16="http://schemas.microsoft.com/office/drawing/2014/main" id="{43D1B3B5-CE4A-F434-E551-3FF477616966}"/>
                </a:ext>
              </a:extLst>
            </p:cNvPr>
            <p:cNvSpPr/>
            <p:nvPr/>
          </p:nvSpPr>
          <p:spPr>
            <a:xfrm>
              <a:off x="4170989" y="486297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7" name="Oval 3336">
              <a:extLst>
                <a:ext uri="{FF2B5EF4-FFF2-40B4-BE49-F238E27FC236}">
                  <a16:creationId xmlns:a16="http://schemas.microsoft.com/office/drawing/2014/main" id="{4D9F6479-E8C2-0309-FC5C-6927DED389FA}"/>
                </a:ext>
              </a:extLst>
            </p:cNvPr>
            <p:cNvSpPr/>
            <p:nvPr/>
          </p:nvSpPr>
          <p:spPr>
            <a:xfrm>
              <a:off x="4455424" y="4862974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8" name="Oval 3337">
              <a:extLst>
                <a:ext uri="{FF2B5EF4-FFF2-40B4-BE49-F238E27FC236}">
                  <a16:creationId xmlns:a16="http://schemas.microsoft.com/office/drawing/2014/main" id="{C12CAF4F-F1F8-1836-12DD-BDECFBD95F99}"/>
                </a:ext>
              </a:extLst>
            </p:cNvPr>
            <p:cNvSpPr/>
            <p:nvPr/>
          </p:nvSpPr>
          <p:spPr>
            <a:xfrm>
              <a:off x="4739859" y="486691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9" name="Oval 3338">
              <a:extLst>
                <a:ext uri="{FF2B5EF4-FFF2-40B4-BE49-F238E27FC236}">
                  <a16:creationId xmlns:a16="http://schemas.microsoft.com/office/drawing/2014/main" id="{7A76A742-05BD-EBA1-C91C-939E23F872E5}"/>
                </a:ext>
              </a:extLst>
            </p:cNvPr>
            <p:cNvSpPr/>
            <p:nvPr/>
          </p:nvSpPr>
          <p:spPr>
            <a:xfrm>
              <a:off x="5024294" y="487348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0" name="Oval 3339">
              <a:extLst>
                <a:ext uri="{FF2B5EF4-FFF2-40B4-BE49-F238E27FC236}">
                  <a16:creationId xmlns:a16="http://schemas.microsoft.com/office/drawing/2014/main" id="{68A6D90F-0696-F3CA-A370-51DDADC18530}"/>
                </a:ext>
              </a:extLst>
            </p:cNvPr>
            <p:cNvSpPr/>
            <p:nvPr/>
          </p:nvSpPr>
          <p:spPr>
            <a:xfrm>
              <a:off x="2434649" y="4587079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1" name="Oval 3340">
              <a:extLst>
                <a:ext uri="{FF2B5EF4-FFF2-40B4-BE49-F238E27FC236}">
                  <a16:creationId xmlns:a16="http://schemas.microsoft.com/office/drawing/2014/main" id="{05DBCD5A-C542-2D50-E6C5-9A74E5FDACC6}"/>
                </a:ext>
              </a:extLst>
            </p:cNvPr>
            <p:cNvSpPr/>
            <p:nvPr/>
          </p:nvSpPr>
          <p:spPr>
            <a:xfrm>
              <a:off x="2719084" y="458707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2" name="Oval 3341">
              <a:extLst>
                <a:ext uri="{FF2B5EF4-FFF2-40B4-BE49-F238E27FC236}">
                  <a16:creationId xmlns:a16="http://schemas.microsoft.com/office/drawing/2014/main" id="{B7B0DCDC-4254-5D87-605B-68CB7FB22EFA}"/>
                </a:ext>
              </a:extLst>
            </p:cNvPr>
            <p:cNvSpPr/>
            <p:nvPr/>
          </p:nvSpPr>
          <p:spPr>
            <a:xfrm>
              <a:off x="3003519" y="459102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3" name="Oval 3342">
              <a:extLst>
                <a:ext uri="{FF2B5EF4-FFF2-40B4-BE49-F238E27FC236}">
                  <a16:creationId xmlns:a16="http://schemas.microsoft.com/office/drawing/2014/main" id="{70CCB330-F93B-622C-AB36-D610F066023C}"/>
                </a:ext>
              </a:extLst>
            </p:cNvPr>
            <p:cNvSpPr/>
            <p:nvPr/>
          </p:nvSpPr>
          <p:spPr>
            <a:xfrm>
              <a:off x="3302819" y="4583138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4" name="Oval 3343">
              <a:extLst>
                <a:ext uri="{FF2B5EF4-FFF2-40B4-BE49-F238E27FC236}">
                  <a16:creationId xmlns:a16="http://schemas.microsoft.com/office/drawing/2014/main" id="{DE87405B-840B-5A7E-F47F-627DD2A73709}"/>
                </a:ext>
              </a:extLst>
            </p:cNvPr>
            <p:cNvSpPr/>
            <p:nvPr/>
          </p:nvSpPr>
          <p:spPr>
            <a:xfrm>
              <a:off x="3587254" y="4583138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5" name="Oval 3344">
              <a:extLst>
                <a:ext uri="{FF2B5EF4-FFF2-40B4-BE49-F238E27FC236}">
                  <a16:creationId xmlns:a16="http://schemas.microsoft.com/office/drawing/2014/main" id="{4A185FC1-5816-9169-2274-5D33E95A3C49}"/>
                </a:ext>
              </a:extLst>
            </p:cNvPr>
            <p:cNvSpPr/>
            <p:nvPr/>
          </p:nvSpPr>
          <p:spPr>
            <a:xfrm>
              <a:off x="3871689" y="458707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6" name="Oval 3345">
              <a:extLst>
                <a:ext uri="{FF2B5EF4-FFF2-40B4-BE49-F238E27FC236}">
                  <a16:creationId xmlns:a16="http://schemas.microsoft.com/office/drawing/2014/main" id="{1B09A605-638E-DCB8-2045-9D7209C40B3C}"/>
                </a:ext>
              </a:extLst>
            </p:cNvPr>
            <p:cNvSpPr/>
            <p:nvPr/>
          </p:nvSpPr>
          <p:spPr>
            <a:xfrm>
              <a:off x="4170989" y="459364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7" name="Oval 3346">
              <a:extLst>
                <a:ext uri="{FF2B5EF4-FFF2-40B4-BE49-F238E27FC236}">
                  <a16:creationId xmlns:a16="http://schemas.microsoft.com/office/drawing/2014/main" id="{775A1862-B23E-8F57-F663-7813667F48BA}"/>
                </a:ext>
              </a:extLst>
            </p:cNvPr>
            <p:cNvSpPr/>
            <p:nvPr/>
          </p:nvSpPr>
          <p:spPr>
            <a:xfrm>
              <a:off x="4455424" y="459364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8" name="Oval 3347">
              <a:extLst>
                <a:ext uri="{FF2B5EF4-FFF2-40B4-BE49-F238E27FC236}">
                  <a16:creationId xmlns:a16="http://schemas.microsoft.com/office/drawing/2014/main" id="{6D72630C-8CE5-172D-EA60-7D33B6BCE5D4}"/>
                </a:ext>
              </a:extLst>
            </p:cNvPr>
            <p:cNvSpPr/>
            <p:nvPr/>
          </p:nvSpPr>
          <p:spPr>
            <a:xfrm>
              <a:off x="4739859" y="459758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9" name="Oval 3348">
              <a:extLst>
                <a:ext uri="{FF2B5EF4-FFF2-40B4-BE49-F238E27FC236}">
                  <a16:creationId xmlns:a16="http://schemas.microsoft.com/office/drawing/2014/main" id="{CB2D75EE-E8FA-41E0-E6EF-8D2CC834910E}"/>
                </a:ext>
              </a:extLst>
            </p:cNvPr>
            <p:cNvSpPr/>
            <p:nvPr/>
          </p:nvSpPr>
          <p:spPr>
            <a:xfrm>
              <a:off x="5024294" y="460415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0" name="Oval 3349">
              <a:extLst>
                <a:ext uri="{FF2B5EF4-FFF2-40B4-BE49-F238E27FC236}">
                  <a16:creationId xmlns:a16="http://schemas.microsoft.com/office/drawing/2014/main" id="{A5452F0A-A6B1-CA61-64C3-98806124E7F2}"/>
                </a:ext>
              </a:extLst>
            </p:cNvPr>
            <p:cNvSpPr/>
            <p:nvPr/>
          </p:nvSpPr>
          <p:spPr>
            <a:xfrm>
              <a:off x="2434649" y="433088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1" name="Oval 3350">
              <a:extLst>
                <a:ext uri="{FF2B5EF4-FFF2-40B4-BE49-F238E27FC236}">
                  <a16:creationId xmlns:a16="http://schemas.microsoft.com/office/drawing/2014/main" id="{BDA2CA74-939B-7D22-8BCF-1026F8A3CD50}"/>
                </a:ext>
              </a:extLst>
            </p:cNvPr>
            <p:cNvSpPr/>
            <p:nvPr/>
          </p:nvSpPr>
          <p:spPr>
            <a:xfrm>
              <a:off x="2719084" y="4330888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2" name="Oval 3351">
              <a:extLst>
                <a:ext uri="{FF2B5EF4-FFF2-40B4-BE49-F238E27FC236}">
                  <a16:creationId xmlns:a16="http://schemas.microsoft.com/office/drawing/2014/main" id="{4E5160B4-6EAD-32E4-9798-48B3BFBAC043}"/>
                </a:ext>
              </a:extLst>
            </p:cNvPr>
            <p:cNvSpPr/>
            <p:nvPr/>
          </p:nvSpPr>
          <p:spPr>
            <a:xfrm>
              <a:off x="3003519" y="433482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3" name="Oval 3352">
              <a:extLst>
                <a:ext uri="{FF2B5EF4-FFF2-40B4-BE49-F238E27FC236}">
                  <a16:creationId xmlns:a16="http://schemas.microsoft.com/office/drawing/2014/main" id="{5F503CC5-67C5-F473-5C78-DB63A261596D}"/>
                </a:ext>
              </a:extLst>
            </p:cNvPr>
            <p:cNvSpPr/>
            <p:nvPr/>
          </p:nvSpPr>
          <p:spPr>
            <a:xfrm>
              <a:off x="3302819" y="432694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4" name="Oval 3353">
              <a:extLst>
                <a:ext uri="{FF2B5EF4-FFF2-40B4-BE49-F238E27FC236}">
                  <a16:creationId xmlns:a16="http://schemas.microsoft.com/office/drawing/2014/main" id="{E9612441-8DC1-EF7C-D726-C246BEB25D66}"/>
                </a:ext>
              </a:extLst>
            </p:cNvPr>
            <p:cNvSpPr/>
            <p:nvPr/>
          </p:nvSpPr>
          <p:spPr>
            <a:xfrm>
              <a:off x="3587254" y="432694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5" name="Oval 3354">
              <a:extLst>
                <a:ext uri="{FF2B5EF4-FFF2-40B4-BE49-F238E27FC236}">
                  <a16:creationId xmlns:a16="http://schemas.microsoft.com/office/drawing/2014/main" id="{51778928-3B0E-12BB-1E75-E5ECF8E1DF69}"/>
                </a:ext>
              </a:extLst>
            </p:cNvPr>
            <p:cNvSpPr/>
            <p:nvPr/>
          </p:nvSpPr>
          <p:spPr>
            <a:xfrm>
              <a:off x="3871689" y="4330888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6" name="Oval 3355">
              <a:extLst>
                <a:ext uri="{FF2B5EF4-FFF2-40B4-BE49-F238E27FC236}">
                  <a16:creationId xmlns:a16="http://schemas.microsoft.com/office/drawing/2014/main" id="{4013CEEF-1234-23EE-2E90-9066148D828A}"/>
                </a:ext>
              </a:extLst>
            </p:cNvPr>
            <p:cNvSpPr/>
            <p:nvPr/>
          </p:nvSpPr>
          <p:spPr>
            <a:xfrm>
              <a:off x="4170989" y="4337456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7" name="Oval 3356">
              <a:extLst>
                <a:ext uri="{FF2B5EF4-FFF2-40B4-BE49-F238E27FC236}">
                  <a16:creationId xmlns:a16="http://schemas.microsoft.com/office/drawing/2014/main" id="{21CB2F41-F6E2-8A04-5275-9E203033B2FD}"/>
                </a:ext>
              </a:extLst>
            </p:cNvPr>
            <p:cNvSpPr/>
            <p:nvPr/>
          </p:nvSpPr>
          <p:spPr>
            <a:xfrm>
              <a:off x="4455424" y="4337456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8" name="Oval 3357">
              <a:extLst>
                <a:ext uri="{FF2B5EF4-FFF2-40B4-BE49-F238E27FC236}">
                  <a16:creationId xmlns:a16="http://schemas.microsoft.com/office/drawing/2014/main" id="{FD337DBD-FB6D-41E5-07F8-88ACA7F68921}"/>
                </a:ext>
              </a:extLst>
            </p:cNvPr>
            <p:cNvSpPr/>
            <p:nvPr/>
          </p:nvSpPr>
          <p:spPr>
            <a:xfrm>
              <a:off x="4739859" y="434139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9" name="Oval 3358">
              <a:extLst>
                <a:ext uri="{FF2B5EF4-FFF2-40B4-BE49-F238E27FC236}">
                  <a16:creationId xmlns:a16="http://schemas.microsoft.com/office/drawing/2014/main" id="{900A44FD-1EA5-1365-2A94-33CF9AD1AAF7}"/>
                </a:ext>
              </a:extLst>
            </p:cNvPr>
            <p:cNvSpPr/>
            <p:nvPr/>
          </p:nvSpPr>
          <p:spPr>
            <a:xfrm>
              <a:off x="5024294" y="434796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0" name="Oval 3359">
              <a:extLst>
                <a:ext uri="{FF2B5EF4-FFF2-40B4-BE49-F238E27FC236}">
                  <a16:creationId xmlns:a16="http://schemas.microsoft.com/office/drawing/2014/main" id="{D8A14899-542C-7738-A9D4-A97B0B50690E}"/>
                </a:ext>
              </a:extLst>
            </p:cNvPr>
            <p:cNvSpPr/>
            <p:nvPr/>
          </p:nvSpPr>
          <p:spPr>
            <a:xfrm>
              <a:off x="2434649" y="406156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1" name="Oval 3360">
              <a:extLst>
                <a:ext uri="{FF2B5EF4-FFF2-40B4-BE49-F238E27FC236}">
                  <a16:creationId xmlns:a16="http://schemas.microsoft.com/office/drawing/2014/main" id="{1275E8C0-43DD-97AB-25AE-F25A69C3698A}"/>
                </a:ext>
              </a:extLst>
            </p:cNvPr>
            <p:cNvSpPr/>
            <p:nvPr/>
          </p:nvSpPr>
          <p:spPr>
            <a:xfrm>
              <a:off x="2719084" y="4061561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2" name="Oval 3361">
              <a:extLst>
                <a:ext uri="{FF2B5EF4-FFF2-40B4-BE49-F238E27FC236}">
                  <a16:creationId xmlns:a16="http://schemas.microsoft.com/office/drawing/2014/main" id="{587C2FAF-861B-5392-B28C-D47287C808A5}"/>
                </a:ext>
              </a:extLst>
            </p:cNvPr>
            <p:cNvSpPr/>
            <p:nvPr/>
          </p:nvSpPr>
          <p:spPr>
            <a:xfrm>
              <a:off x="3003519" y="4065502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3" name="Oval 3362">
              <a:extLst>
                <a:ext uri="{FF2B5EF4-FFF2-40B4-BE49-F238E27FC236}">
                  <a16:creationId xmlns:a16="http://schemas.microsoft.com/office/drawing/2014/main" id="{005293B5-46F8-608C-3AD1-A0EF9D9D9750}"/>
                </a:ext>
              </a:extLst>
            </p:cNvPr>
            <p:cNvSpPr/>
            <p:nvPr/>
          </p:nvSpPr>
          <p:spPr>
            <a:xfrm>
              <a:off x="3302819" y="405762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4" name="Oval 3363">
              <a:extLst>
                <a:ext uri="{FF2B5EF4-FFF2-40B4-BE49-F238E27FC236}">
                  <a16:creationId xmlns:a16="http://schemas.microsoft.com/office/drawing/2014/main" id="{4E460277-F38D-501B-46AC-E130F452CD94}"/>
                </a:ext>
              </a:extLst>
            </p:cNvPr>
            <p:cNvSpPr/>
            <p:nvPr/>
          </p:nvSpPr>
          <p:spPr>
            <a:xfrm>
              <a:off x="3587254" y="405762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5" name="Oval 3364">
              <a:extLst>
                <a:ext uri="{FF2B5EF4-FFF2-40B4-BE49-F238E27FC236}">
                  <a16:creationId xmlns:a16="http://schemas.microsoft.com/office/drawing/2014/main" id="{7DF7FEA1-6E92-2B41-7008-6FEFCB230833}"/>
                </a:ext>
              </a:extLst>
            </p:cNvPr>
            <p:cNvSpPr/>
            <p:nvPr/>
          </p:nvSpPr>
          <p:spPr>
            <a:xfrm>
              <a:off x="3871689" y="4061561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6" name="Oval 3365">
              <a:extLst>
                <a:ext uri="{FF2B5EF4-FFF2-40B4-BE49-F238E27FC236}">
                  <a16:creationId xmlns:a16="http://schemas.microsoft.com/office/drawing/2014/main" id="{088A5B8C-A283-F5CC-FF05-06173A400014}"/>
                </a:ext>
              </a:extLst>
            </p:cNvPr>
            <p:cNvSpPr/>
            <p:nvPr/>
          </p:nvSpPr>
          <p:spPr>
            <a:xfrm>
              <a:off x="4170989" y="406812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7" name="Oval 3366">
              <a:extLst>
                <a:ext uri="{FF2B5EF4-FFF2-40B4-BE49-F238E27FC236}">
                  <a16:creationId xmlns:a16="http://schemas.microsoft.com/office/drawing/2014/main" id="{09052BEB-73DC-D91B-7D4E-330B59F908BB}"/>
                </a:ext>
              </a:extLst>
            </p:cNvPr>
            <p:cNvSpPr/>
            <p:nvPr/>
          </p:nvSpPr>
          <p:spPr>
            <a:xfrm>
              <a:off x="4455424" y="406812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8" name="Oval 3367">
              <a:extLst>
                <a:ext uri="{FF2B5EF4-FFF2-40B4-BE49-F238E27FC236}">
                  <a16:creationId xmlns:a16="http://schemas.microsoft.com/office/drawing/2014/main" id="{B104341C-FA56-52F4-1CD3-9EA5CCA11461}"/>
                </a:ext>
              </a:extLst>
            </p:cNvPr>
            <p:cNvSpPr/>
            <p:nvPr/>
          </p:nvSpPr>
          <p:spPr>
            <a:xfrm>
              <a:off x="4739859" y="407207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9" name="Oval 3368">
              <a:extLst>
                <a:ext uri="{FF2B5EF4-FFF2-40B4-BE49-F238E27FC236}">
                  <a16:creationId xmlns:a16="http://schemas.microsoft.com/office/drawing/2014/main" id="{F675D1D5-9812-AA77-ACB4-A6215021AE2A}"/>
                </a:ext>
              </a:extLst>
            </p:cNvPr>
            <p:cNvSpPr/>
            <p:nvPr/>
          </p:nvSpPr>
          <p:spPr>
            <a:xfrm>
              <a:off x="5024294" y="407864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0" name="Oval 3369">
              <a:extLst>
                <a:ext uri="{FF2B5EF4-FFF2-40B4-BE49-F238E27FC236}">
                  <a16:creationId xmlns:a16="http://schemas.microsoft.com/office/drawing/2014/main" id="{D1AEF547-B5C9-2A1A-45BB-C96F38DE3CF9}"/>
                </a:ext>
              </a:extLst>
            </p:cNvPr>
            <p:cNvSpPr/>
            <p:nvPr/>
          </p:nvSpPr>
          <p:spPr>
            <a:xfrm>
              <a:off x="2434649" y="378697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1" name="Oval 3370">
              <a:extLst>
                <a:ext uri="{FF2B5EF4-FFF2-40B4-BE49-F238E27FC236}">
                  <a16:creationId xmlns:a16="http://schemas.microsoft.com/office/drawing/2014/main" id="{84220C8D-1247-F8BD-6671-E55F0EC6AECE}"/>
                </a:ext>
              </a:extLst>
            </p:cNvPr>
            <p:cNvSpPr/>
            <p:nvPr/>
          </p:nvSpPr>
          <p:spPr>
            <a:xfrm>
              <a:off x="2719084" y="378697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2" name="Oval 3371">
              <a:extLst>
                <a:ext uri="{FF2B5EF4-FFF2-40B4-BE49-F238E27FC236}">
                  <a16:creationId xmlns:a16="http://schemas.microsoft.com/office/drawing/2014/main" id="{C9BFE1DB-632E-7C67-2FEA-527F90FEA83C}"/>
                </a:ext>
              </a:extLst>
            </p:cNvPr>
            <p:cNvSpPr/>
            <p:nvPr/>
          </p:nvSpPr>
          <p:spPr>
            <a:xfrm>
              <a:off x="3003519" y="3790920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3" name="Oval 3372">
              <a:extLst>
                <a:ext uri="{FF2B5EF4-FFF2-40B4-BE49-F238E27FC236}">
                  <a16:creationId xmlns:a16="http://schemas.microsoft.com/office/drawing/2014/main" id="{F0FE6936-A656-10EA-59FD-96D266223AC6}"/>
                </a:ext>
              </a:extLst>
            </p:cNvPr>
            <p:cNvSpPr/>
            <p:nvPr/>
          </p:nvSpPr>
          <p:spPr>
            <a:xfrm>
              <a:off x="3302819" y="3783038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4" name="Oval 3373">
              <a:extLst>
                <a:ext uri="{FF2B5EF4-FFF2-40B4-BE49-F238E27FC236}">
                  <a16:creationId xmlns:a16="http://schemas.microsoft.com/office/drawing/2014/main" id="{D79BBC39-C37A-4232-4B1D-5405A77B3BE7}"/>
                </a:ext>
              </a:extLst>
            </p:cNvPr>
            <p:cNvSpPr/>
            <p:nvPr/>
          </p:nvSpPr>
          <p:spPr>
            <a:xfrm>
              <a:off x="3587254" y="3783038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5" name="Oval 3374">
              <a:extLst>
                <a:ext uri="{FF2B5EF4-FFF2-40B4-BE49-F238E27FC236}">
                  <a16:creationId xmlns:a16="http://schemas.microsoft.com/office/drawing/2014/main" id="{4637FE6D-A9FB-D7D6-BB2F-273B3965B833}"/>
                </a:ext>
              </a:extLst>
            </p:cNvPr>
            <p:cNvSpPr/>
            <p:nvPr/>
          </p:nvSpPr>
          <p:spPr>
            <a:xfrm>
              <a:off x="3871689" y="3786979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6" name="Oval 3375">
              <a:extLst>
                <a:ext uri="{FF2B5EF4-FFF2-40B4-BE49-F238E27FC236}">
                  <a16:creationId xmlns:a16="http://schemas.microsoft.com/office/drawing/2014/main" id="{E9A864FB-2434-57EF-431B-42FB52DD8862}"/>
                </a:ext>
              </a:extLst>
            </p:cNvPr>
            <p:cNvSpPr/>
            <p:nvPr/>
          </p:nvSpPr>
          <p:spPr>
            <a:xfrm>
              <a:off x="4170989" y="379354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7" name="Oval 3376">
              <a:extLst>
                <a:ext uri="{FF2B5EF4-FFF2-40B4-BE49-F238E27FC236}">
                  <a16:creationId xmlns:a16="http://schemas.microsoft.com/office/drawing/2014/main" id="{E50D2EF0-D15C-48E9-6A1C-B42CFDE182C3}"/>
                </a:ext>
              </a:extLst>
            </p:cNvPr>
            <p:cNvSpPr/>
            <p:nvPr/>
          </p:nvSpPr>
          <p:spPr>
            <a:xfrm>
              <a:off x="4455424" y="3793547"/>
              <a:ext cx="189186" cy="17867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8" name="Oval 3377">
              <a:extLst>
                <a:ext uri="{FF2B5EF4-FFF2-40B4-BE49-F238E27FC236}">
                  <a16:creationId xmlns:a16="http://schemas.microsoft.com/office/drawing/2014/main" id="{EA6C6BAB-405B-C56B-CA56-5A91462EE797}"/>
                </a:ext>
              </a:extLst>
            </p:cNvPr>
            <p:cNvSpPr/>
            <p:nvPr/>
          </p:nvSpPr>
          <p:spPr>
            <a:xfrm>
              <a:off x="4739859" y="379748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9" name="Oval 3378">
              <a:extLst>
                <a:ext uri="{FF2B5EF4-FFF2-40B4-BE49-F238E27FC236}">
                  <a16:creationId xmlns:a16="http://schemas.microsoft.com/office/drawing/2014/main" id="{85F3CF2B-0DEE-D63C-980C-58BDAA52C2A1}"/>
                </a:ext>
              </a:extLst>
            </p:cNvPr>
            <p:cNvSpPr/>
            <p:nvPr/>
          </p:nvSpPr>
          <p:spPr>
            <a:xfrm>
              <a:off x="5024294" y="380405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0" name="Oval 3379">
              <a:extLst>
                <a:ext uri="{FF2B5EF4-FFF2-40B4-BE49-F238E27FC236}">
                  <a16:creationId xmlns:a16="http://schemas.microsoft.com/office/drawing/2014/main" id="{700F4B32-99D5-3FB7-AB3F-9A0C0E47B63B}"/>
                </a:ext>
              </a:extLst>
            </p:cNvPr>
            <p:cNvSpPr/>
            <p:nvPr/>
          </p:nvSpPr>
          <p:spPr>
            <a:xfrm>
              <a:off x="2434649" y="351765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1" name="Oval 3380">
              <a:extLst>
                <a:ext uri="{FF2B5EF4-FFF2-40B4-BE49-F238E27FC236}">
                  <a16:creationId xmlns:a16="http://schemas.microsoft.com/office/drawing/2014/main" id="{0C941EBD-7D09-410B-3E18-88B120D037BD}"/>
                </a:ext>
              </a:extLst>
            </p:cNvPr>
            <p:cNvSpPr/>
            <p:nvPr/>
          </p:nvSpPr>
          <p:spPr>
            <a:xfrm>
              <a:off x="2719084" y="351765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2" name="Oval 3381">
              <a:extLst>
                <a:ext uri="{FF2B5EF4-FFF2-40B4-BE49-F238E27FC236}">
                  <a16:creationId xmlns:a16="http://schemas.microsoft.com/office/drawing/2014/main" id="{EE0A387C-CD13-3F5D-DFAC-BDB4140ECFC6}"/>
                </a:ext>
              </a:extLst>
            </p:cNvPr>
            <p:cNvSpPr/>
            <p:nvPr/>
          </p:nvSpPr>
          <p:spPr>
            <a:xfrm>
              <a:off x="3003519" y="352159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3" name="Oval 3382">
              <a:extLst>
                <a:ext uri="{FF2B5EF4-FFF2-40B4-BE49-F238E27FC236}">
                  <a16:creationId xmlns:a16="http://schemas.microsoft.com/office/drawing/2014/main" id="{A2E7E72B-4468-CC24-BAE7-44888D135B87}"/>
                </a:ext>
              </a:extLst>
            </p:cNvPr>
            <p:cNvSpPr/>
            <p:nvPr/>
          </p:nvSpPr>
          <p:spPr>
            <a:xfrm>
              <a:off x="3302819" y="351371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4" name="Oval 3383">
              <a:extLst>
                <a:ext uri="{FF2B5EF4-FFF2-40B4-BE49-F238E27FC236}">
                  <a16:creationId xmlns:a16="http://schemas.microsoft.com/office/drawing/2014/main" id="{6EE8139F-24A2-3246-FD5F-CDE4572E8247}"/>
                </a:ext>
              </a:extLst>
            </p:cNvPr>
            <p:cNvSpPr/>
            <p:nvPr/>
          </p:nvSpPr>
          <p:spPr>
            <a:xfrm>
              <a:off x="3587254" y="3513711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5" name="Oval 3384">
              <a:extLst>
                <a:ext uri="{FF2B5EF4-FFF2-40B4-BE49-F238E27FC236}">
                  <a16:creationId xmlns:a16="http://schemas.microsoft.com/office/drawing/2014/main" id="{AC27F146-ACC5-EAFD-42A9-37F0298C4908}"/>
                </a:ext>
              </a:extLst>
            </p:cNvPr>
            <p:cNvSpPr/>
            <p:nvPr/>
          </p:nvSpPr>
          <p:spPr>
            <a:xfrm>
              <a:off x="3871689" y="351765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6" name="Oval 3385">
              <a:extLst>
                <a:ext uri="{FF2B5EF4-FFF2-40B4-BE49-F238E27FC236}">
                  <a16:creationId xmlns:a16="http://schemas.microsoft.com/office/drawing/2014/main" id="{BD56ABE4-DEE1-7871-33C7-7793A41779F8}"/>
                </a:ext>
              </a:extLst>
            </p:cNvPr>
            <p:cNvSpPr/>
            <p:nvPr/>
          </p:nvSpPr>
          <p:spPr>
            <a:xfrm>
              <a:off x="4170989" y="352422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7" name="Oval 3386">
              <a:extLst>
                <a:ext uri="{FF2B5EF4-FFF2-40B4-BE49-F238E27FC236}">
                  <a16:creationId xmlns:a16="http://schemas.microsoft.com/office/drawing/2014/main" id="{31E4160E-A70D-6A6B-227C-FA0DE54403AA}"/>
                </a:ext>
              </a:extLst>
            </p:cNvPr>
            <p:cNvSpPr/>
            <p:nvPr/>
          </p:nvSpPr>
          <p:spPr>
            <a:xfrm>
              <a:off x="4455424" y="352422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8" name="Oval 3387">
              <a:extLst>
                <a:ext uri="{FF2B5EF4-FFF2-40B4-BE49-F238E27FC236}">
                  <a16:creationId xmlns:a16="http://schemas.microsoft.com/office/drawing/2014/main" id="{8AA04176-63A9-EEC3-B1A2-73A6FBA8EC67}"/>
                </a:ext>
              </a:extLst>
            </p:cNvPr>
            <p:cNvSpPr/>
            <p:nvPr/>
          </p:nvSpPr>
          <p:spPr>
            <a:xfrm>
              <a:off x="4739859" y="352816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9" name="Oval 3388">
              <a:extLst>
                <a:ext uri="{FF2B5EF4-FFF2-40B4-BE49-F238E27FC236}">
                  <a16:creationId xmlns:a16="http://schemas.microsoft.com/office/drawing/2014/main" id="{315F0C54-DE67-FC66-7B04-8335BACAAAA7}"/>
                </a:ext>
              </a:extLst>
            </p:cNvPr>
            <p:cNvSpPr/>
            <p:nvPr/>
          </p:nvSpPr>
          <p:spPr>
            <a:xfrm>
              <a:off x="5024294" y="353473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92" name="TextBox 3391">
            <a:extLst>
              <a:ext uri="{FF2B5EF4-FFF2-40B4-BE49-F238E27FC236}">
                <a16:creationId xmlns:a16="http://schemas.microsoft.com/office/drawing/2014/main" id="{2ADC3FE9-9538-4539-E672-A8DDC8D7C3BE}"/>
              </a:ext>
            </a:extLst>
          </p:cNvPr>
          <p:cNvSpPr txBox="1"/>
          <p:nvPr/>
        </p:nvSpPr>
        <p:spPr>
          <a:xfrm>
            <a:off x="1568658" y="4319374"/>
            <a:ext cx="718466" cy="175432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QPF</a:t>
            </a:r>
          </a:p>
          <a:p>
            <a:r>
              <a:rPr lang="en-US" b="1" dirty="0">
                <a:solidFill>
                  <a:schemeClr val="accent1"/>
                </a:solidFill>
              </a:rPr>
              <a:t>CAPE</a:t>
            </a:r>
          </a:p>
          <a:p>
            <a:r>
              <a:rPr lang="en-US" dirty="0"/>
              <a:t>CIN</a:t>
            </a:r>
          </a:p>
          <a:p>
            <a:r>
              <a:rPr lang="en-US" dirty="0"/>
              <a:t>MSLP</a:t>
            </a:r>
          </a:p>
          <a:p>
            <a:r>
              <a:rPr lang="en-US" dirty="0"/>
              <a:t>Shear</a:t>
            </a:r>
          </a:p>
          <a:p>
            <a:r>
              <a:rPr lang="en-US" dirty="0"/>
              <a:t>etc.</a:t>
            </a:r>
          </a:p>
        </p:txBody>
      </p:sp>
      <p:cxnSp>
        <p:nvCxnSpPr>
          <p:cNvPr id="3394" name="Straight Arrow Connector 3393">
            <a:extLst>
              <a:ext uri="{FF2B5EF4-FFF2-40B4-BE49-F238E27FC236}">
                <a16:creationId xmlns:a16="http://schemas.microsoft.com/office/drawing/2014/main" id="{35ABF3FA-B3A7-2D5F-788C-8893AB204610}"/>
              </a:ext>
            </a:extLst>
          </p:cNvPr>
          <p:cNvCxnSpPr>
            <a:cxnSpLocks/>
          </p:cNvCxnSpPr>
          <p:nvPr/>
        </p:nvCxnSpPr>
        <p:spPr>
          <a:xfrm flipV="1">
            <a:off x="2220919" y="3873106"/>
            <a:ext cx="1830469" cy="90793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98" name="Right Brace 3397">
            <a:extLst>
              <a:ext uri="{FF2B5EF4-FFF2-40B4-BE49-F238E27FC236}">
                <a16:creationId xmlns:a16="http://schemas.microsoft.com/office/drawing/2014/main" id="{7416195E-C800-1053-45FD-0E6AEFD3E9E4}"/>
              </a:ext>
            </a:extLst>
          </p:cNvPr>
          <p:cNvSpPr/>
          <p:nvPr/>
        </p:nvSpPr>
        <p:spPr>
          <a:xfrm rot="13334447">
            <a:off x="4403413" y="940646"/>
            <a:ext cx="381543" cy="2400092"/>
          </a:xfrm>
          <a:prstGeom prst="rightBrace">
            <a:avLst>
              <a:gd name="adj1" fmla="val 142200"/>
              <a:gd name="adj2" fmla="val 50000"/>
            </a:avLst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9" name="TextBox 3398">
            <a:extLst>
              <a:ext uri="{FF2B5EF4-FFF2-40B4-BE49-F238E27FC236}">
                <a16:creationId xmlns:a16="http://schemas.microsoft.com/office/drawing/2014/main" id="{89F467EC-EC00-5148-6149-878C30E104DB}"/>
              </a:ext>
            </a:extLst>
          </p:cNvPr>
          <p:cNvSpPr txBox="1"/>
          <p:nvPr/>
        </p:nvSpPr>
        <p:spPr>
          <a:xfrm>
            <a:off x="3608134" y="1513160"/>
            <a:ext cx="10059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/>
                </a:solidFill>
              </a:rPr>
              <a:t>24 h forecast window</a:t>
            </a:r>
          </a:p>
        </p:txBody>
      </p:sp>
      <p:pic>
        <p:nvPicPr>
          <p:cNvPr id="3400" name="Picture 4">
            <a:extLst>
              <a:ext uri="{FF2B5EF4-FFF2-40B4-BE49-F238E27FC236}">
                <a16:creationId xmlns:a16="http://schemas.microsoft.com/office/drawing/2014/main" id="{AFB9320A-7152-05D2-0331-B3A0735B23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13"/>
          <a:stretch/>
        </p:blipFill>
        <p:spPr bwMode="auto">
          <a:xfrm>
            <a:off x="505540" y="1316723"/>
            <a:ext cx="2989922" cy="2189779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03" name="TextBox 3402">
            <a:extLst>
              <a:ext uri="{FF2B5EF4-FFF2-40B4-BE49-F238E27FC236}">
                <a16:creationId xmlns:a16="http://schemas.microsoft.com/office/drawing/2014/main" id="{A68892EE-9446-6430-7168-5B1B587D80AD}"/>
              </a:ext>
            </a:extLst>
          </p:cNvPr>
          <p:cNvSpPr txBox="1"/>
          <p:nvPr/>
        </p:nvSpPr>
        <p:spPr>
          <a:xfrm>
            <a:off x="656672" y="3500332"/>
            <a:ext cx="2728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GEFS ensemble median of</a:t>
            </a:r>
          </a:p>
          <a:p>
            <a:r>
              <a:rPr lang="en-US" b="1" dirty="0"/>
              <a:t>environmental parameters</a:t>
            </a:r>
          </a:p>
        </p:txBody>
      </p:sp>
      <p:grpSp>
        <p:nvGrpSpPr>
          <p:cNvPr id="3577" name="Group 3576">
            <a:extLst>
              <a:ext uri="{FF2B5EF4-FFF2-40B4-BE49-F238E27FC236}">
                <a16:creationId xmlns:a16="http://schemas.microsoft.com/office/drawing/2014/main" id="{A338DE04-BAF8-EBF6-5488-1E2607102F1F}"/>
              </a:ext>
            </a:extLst>
          </p:cNvPr>
          <p:cNvGrpSpPr/>
          <p:nvPr/>
        </p:nvGrpSpPr>
        <p:grpSpPr>
          <a:xfrm>
            <a:off x="8474164" y="1441213"/>
            <a:ext cx="2243767" cy="2192702"/>
            <a:chOff x="7784371" y="883708"/>
            <a:chExt cx="2975084" cy="2757487"/>
          </a:xfrm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</p:grpSpPr>
        <p:sp>
          <p:nvSpPr>
            <p:cNvPr id="3404" name="Oval 3403">
              <a:extLst>
                <a:ext uri="{FF2B5EF4-FFF2-40B4-BE49-F238E27FC236}">
                  <a16:creationId xmlns:a16="http://schemas.microsoft.com/office/drawing/2014/main" id="{6E334492-8855-BC8F-F90F-8C86FA9D716B}"/>
                </a:ext>
              </a:extLst>
            </p:cNvPr>
            <p:cNvSpPr/>
            <p:nvPr/>
          </p:nvSpPr>
          <p:spPr>
            <a:xfrm>
              <a:off x="8508100" y="342162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5" name="Oval 3404">
              <a:extLst>
                <a:ext uri="{FF2B5EF4-FFF2-40B4-BE49-F238E27FC236}">
                  <a16:creationId xmlns:a16="http://schemas.microsoft.com/office/drawing/2014/main" id="{36C76074-6F5F-50BC-84D5-8C1547F1E0E7}"/>
                </a:ext>
              </a:extLst>
            </p:cNvPr>
            <p:cNvSpPr/>
            <p:nvPr/>
          </p:nvSpPr>
          <p:spPr>
            <a:xfrm>
              <a:off x="8792535" y="3421627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6" name="Oval 3405">
              <a:extLst>
                <a:ext uri="{FF2B5EF4-FFF2-40B4-BE49-F238E27FC236}">
                  <a16:creationId xmlns:a16="http://schemas.microsoft.com/office/drawing/2014/main" id="{E179DB6B-94F2-8FC3-413A-56042AB8FD85}"/>
                </a:ext>
              </a:extLst>
            </p:cNvPr>
            <p:cNvSpPr/>
            <p:nvPr/>
          </p:nvSpPr>
          <p:spPr>
            <a:xfrm>
              <a:off x="9076970" y="342556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7" name="Oval 3406">
              <a:extLst>
                <a:ext uri="{FF2B5EF4-FFF2-40B4-BE49-F238E27FC236}">
                  <a16:creationId xmlns:a16="http://schemas.microsoft.com/office/drawing/2014/main" id="{661FCF83-9F08-0627-9418-F880A64FDAEF}"/>
                </a:ext>
              </a:extLst>
            </p:cNvPr>
            <p:cNvSpPr/>
            <p:nvPr/>
          </p:nvSpPr>
          <p:spPr>
            <a:xfrm>
              <a:off x="9376270" y="3417686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8" name="Oval 3407">
              <a:extLst>
                <a:ext uri="{FF2B5EF4-FFF2-40B4-BE49-F238E27FC236}">
                  <a16:creationId xmlns:a16="http://schemas.microsoft.com/office/drawing/2014/main" id="{195B652D-FA35-2295-D20D-C3660599069C}"/>
                </a:ext>
              </a:extLst>
            </p:cNvPr>
            <p:cNvSpPr/>
            <p:nvPr/>
          </p:nvSpPr>
          <p:spPr>
            <a:xfrm>
              <a:off x="9660705" y="3417686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9" name="Oval 3408">
              <a:extLst>
                <a:ext uri="{FF2B5EF4-FFF2-40B4-BE49-F238E27FC236}">
                  <a16:creationId xmlns:a16="http://schemas.microsoft.com/office/drawing/2014/main" id="{61A08683-B594-DA24-C53D-F366EF1A1772}"/>
                </a:ext>
              </a:extLst>
            </p:cNvPr>
            <p:cNvSpPr/>
            <p:nvPr/>
          </p:nvSpPr>
          <p:spPr>
            <a:xfrm>
              <a:off x="9945140" y="3421627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0" name="Oval 3409">
              <a:extLst>
                <a:ext uri="{FF2B5EF4-FFF2-40B4-BE49-F238E27FC236}">
                  <a16:creationId xmlns:a16="http://schemas.microsoft.com/office/drawing/2014/main" id="{6C83AD64-F850-CE39-89C4-B7C1F3B562A7}"/>
                </a:ext>
              </a:extLst>
            </p:cNvPr>
            <p:cNvSpPr/>
            <p:nvPr/>
          </p:nvSpPr>
          <p:spPr>
            <a:xfrm>
              <a:off x="10244440" y="3428195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1" name="Oval 3410">
              <a:extLst>
                <a:ext uri="{FF2B5EF4-FFF2-40B4-BE49-F238E27FC236}">
                  <a16:creationId xmlns:a16="http://schemas.microsoft.com/office/drawing/2014/main" id="{B204DD4A-A5DB-B98E-3320-7023B389EDA5}"/>
                </a:ext>
              </a:extLst>
            </p:cNvPr>
            <p:cNvSpPr/>
            <p:nvPr/>
          </p:nvSpPr>
          <p:spPr>
            <a:xfrm>
              <a:off x="10528875" y="342819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2" name="Oval 3411">
              <a:extLst>
                <a:ext uri="{FF2B5EF4-FFF2-40B4-BE49-F238E27FC236}">
                  <a16:creationId xmlns:a16="http://schemas.microsoft.com/office/drawing/2014/main" id="{C1597B80-36EE-573A-BE55-1E5D5C5E7045}"/>
                </a:ext>
              </a:extLst>
            </p:cNvPr>
            <p:cNvSpPr/>
            <p:nvPr/>
          </p:nvSpPr>
          <p:spPr>
            <a:xfrm>
              <a:off x="8508100" y="316281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3" name="Oval 3412">
              <a:extLst>
                <a:ext uri="{FF2B5EF4-FFF2-40B4-BE49-F238E27FC236}">
                  <a16:creationId xmlns:a16="http://schemas.microsoft.com/office/drawing/2014/main" id="{A72B2DA9-1B14-7960-A8BC-63AAC433B75B}"/>
                </a:ext>
              </a:extLst>
            </p:cNvPr>
            <p:cNvSpPr/>
            <p:nvPr/>
          </p:nvSpPr>
          <p:spPr>
            <a:xfrm>
              <a:off x="8792535" y="316281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4" name="Oval 3413">
              <a:extLst>
                <a:ext uri="{FF2B5EF4-FFF2-40B4-BE49-F238E27FC236}">
                  <a16:creationId xmlns:a16="http://schemas.microsoft.com/office/drawing/2014/main" id="{8A9A1447-1F42-61BD-0882-9735BE5E92E1}"/>
                </a:ext>
              </a:extLst>
            </p:cNvPr>
            <p:cNvSpPr/>
            <p:nvPr/>
          </p:nvSpPr>
          <p:spPr>
            <a:xfrm>
              <a:off x="9076970" y="3166751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5" name="Oval 3414">
              <a:extLst>
                <a:ext uri="{FF2B5EF4-FFF2-40B4-BE49-F238E27FC236}">
                  <a16:creationId xmlns:a16="http://schemas.microsoft.com/office/drawing/2014/main" id="{CC74D88E-85EB-8678-BFB7-8D04C1F231B4}"/>
                </a:ext>
              </a:extLst>
            </p:cNvPr>
            <p:cNvSpPr/>
            <p:nvPr/>
          </p:nvSpPr>
          <p:spPr>
            <a:xfrm>
              <a:off x="9376270" y="3158869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6" name="Oval 3415">
              <a:extLst>
                <a:ext uri="{FF2B5EF4-FFF2-40B4-BE49-F238E27FC236}">
                  <a16:creationId xmlns:a16="http://schemas.microsoft.com/office/drawing/2014/main" id="{35E98655-59AF-E6BB-EEE9-37676CE9C726}"/>
                </a:ext>
              </a:extLst>
            </p:cNvPr>
            <p:cNvSpPr/>
            <p:nvPr/>
          </p:nvSpPr>
          <p:spPr>
            <a:xfrm>
              <a:off x="9660705" y="3158869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7" name="Oval 3416">
              <a:extLst>
                <a:ext uri="{FF2B5EF4-FFF2-40B4-BE49-F238E27FC236}">
                  <a16:creationId xmlns:a16="http://schemas.microsoft.com/office/drawing/2014/main" id="{FB9BA7E8-F3E5-6DB0-1CFF-BF489A3AEFE5}"/>
                </a:ext>
              </a:extLst>
            </p:cNvPr>
            <p:cNvSpPr/>
            <p:nvPr/>
          </p:nvSpPr>
          <p:spPr>
            <a:xfrm>
              <a:off x="9945140" y="3162810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8" name="Oval 3417">
              <a:extLst>
                <a:ext uri="{FF2B5EF4-FFF2-40B4-BE49-F238E27FC236}">
                  <a16:creationId xmlns:a16="http://schemas.microsoft.com/office/drawing/2014/main" id="{24E88CD6-30C4-E753-7FD2-D36D2D6728F2}"/>
                </a:ext>
              </a:extLst>
            </p:cNvPr>
            <p:cNvSpPr/>
            <p:nvPr/>
          </p:nvSpPr>
          <p:spPr>
            <a:xfrm>
              <a:off x="10244440" y="3169378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9" name="Oval 3418">
              <a:extLst>
                <a:ext uri="{FF2B5EF4-FFF2-40B4-BE49-F238E27FC236}">
                  <a16:creationId xmlns:a16="http://schemas.microsoft.com/office/drawing/2014/main" id="{176ED011-45EC-79C7-C5C2-9AC53834766F}"/>
                </a:ext>
              </a:extLst>
            </p:cNvPr>
            <p:cNvSpPr/>
            <p:nvPr/>
          </p:nvSpPr>
          <p:spPr>
            <a:xfrm>
              <a:off x="10528875" y="316937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0" name="Oval 3419">
              <a:extLst>
                <a:ext uri="{FF2B5EF4-FFF2-40B4-BE49-F238E27FC236}">
                  <a16:creationId xmlns:a16="http://schemas.microsoft.com/office/drawing/2014/main" id="{82B11BE7-9124-5553-A5E5-2075788420D8}"/>
                </a:ext>
              </a:extLst>
            </p:cNvPr>
            <p:cNvSpPr/>
            <p:nvPr/>
          </p:nvSpPr>
          <p:spPr>
            <a:xfrm>
              <a:off x="8508100" y="289348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1" name="Oval 3420">
              <a:extLst>
                <a:ext uri="{FF2B5EF4-FFF2-40B4-BE49-F238E27FC236}">
                  <a16:creationId xmlns:a16="http://schemas.microsoft.com/office/drawing/2014/main" id="{F6706347-2150-D557-823B-0DC7D54EA54E}"/>
                </a:ext>
              </a:extLst>
            </p:cNvPr>
            <p:cNvSpPr/>
            <p:nvPr/>
          </p:nvSpPr>
          <p:spPr>
            <a:xfrm>
              <a:off x="8792535" y="289348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2" name="Oval 3421">
              <a:extLst>
                <a:ext uri="{FF2B5EF4-FFF2-40B4-BE49-F238E27FC236}">
                  <a16:creationId xmlns:a16="http://schemas.microsoft.com/office/drawing/2014/main" id="{D91B41B8-3784-9902-5ED7-CDA436DA5EE6}"/>
                </a:ext>
              </a:extLst>
            </p:cNvPr>
            <p:cNvSpPr/>
            <p:nvPr/>
          </p:nvSpPr>
          <p:spPr>
            <a:xfrm>
              <a:off x="9076970" y="2897424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3" name="Oval 3422">
              <a:extLst>
                <a:ext uri="{FF2B5EF4-FFF2-40B4-BE49-F238E27FC236}">
                  <a16:creationId xmlns:a16="http://schemas.microsoft.com/office/drawing/2014/main" id="{F7608E7C-9B70-6036-1D0F-6FF8377BBD13}"/>
                </a:ext>
              </a:extLst>
            </p:cNvPr>
            <p:cNvSpPr/>
            <p:nvPr/>
          </p:nvSpPr>
          <p:spPr>
            <a:xfrm>
              <a:off x="9376270" y="2889542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4" name="Oval 3423">
              <a:extLst>
                <a:ext uri="{FF2B5EF4-FFF2-40B4-BE49-F238E27FC236}">
                  <a16:creationId xmlns:a16="http://schemas.microsoft.com/office/drawing/2014/main" id="{0D74384E-2161-60B4-DAEE-9FEA5521A23C}"/>
                </a:ext>
              </a:extLst>
            </p:cNvPr>
            <p:cNvSpPr/>
            <p:nvPr/>
          </p:nvSpPr>
          <p:spPr>
            <a:xfrm>
              <a:off x="9660705" y="2889542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5" name="Oval 3424">
              <a:extLst>
                <a:ext uri="{FF2B5EF4-FFF2-40B4-BE49-F238E27FC236}">
                  <a16:creationId xmlns:a16="http://schemas.microsoft.com/office/drawing/2014/main" id="{74D9FF0B-7F3F-3E70-6ED6-073C6091F769}"/>
                </a:ext>
              </a:extLst>
            </p:cNvPr>
            <p:cNvSpPr/>
            <p:nvPr/>
          </p:nvSpPr>
          <p:spPr>
            <a:xfrm>
              <a:off x="9945140" y="2893483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6" name="Oval 3425">
              <a:extLst>
                <a:ext uri="{FF2B5EF4-FFF2-40B4-BE49-F238E27FC236}">
                  <a16:creationId xmlns:a16="http://schemas.microsoft.com/office/drawing/2014/main" id="{35D02AD8-C674-A8B0-5075-29EC8BD4C9A6}"/>
                </a:ext>
              </a:extLst>
            </p:cNvPr>
            <p:cNvSpPr/>
            <p:nvPr/>
          </p:nvSpPr>
          <p:spPr>
            <a:xfrm>
              <a:off x="10244440" y="2900051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7" name="Oval 3426">
              <a:extLst>
                <a:ext uri="{FF2B5EF4-FFF2-40B4-BE49-F238E27FC236}">
                  <a16:creationId xmlns:a16="http://schemas.microsoft.com/office/drawing/2014/main" id="{D01B591F-1677-E71B-FAC6-80F219B435A3}"/>
                </a:ext>
              </a:extLst>
            </p:cNvPr>
            <p:cNvSpPr/>
            <p:nvPr/>
          </p:nvSpPr>
          <p:spPr>
            <a:xfrm>
              <a:off x="10528875" y="2900051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8" name="Oval 3427">
              <a:extLst>
                <a:ext uri="{FF2B5EF4-FFF2-40B4-BE49-F238E27FC236}">
                  <a16:creationId xmlns:a16="http://schemas.microsoft.com/office/drawing/2014/main" id="{4B9113FF-1C5B-F6AE-FC66-6C07C6B01B4A}"/>
                </a:ext>
              </a:extLst>
            </p:cNvPr>
            <p:cNvSpPr/>
            <p:nvPr/>
          </p:nvSpPr>
          <p:spPr>
            <a:xfrm>
              <a:off x="8508100" y="261364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9" name="Oval 3428">
              <a:extLst>
                <a:ext uri="{FF2B5EF4-FFF2-40B4-BE49-F238E27FC236}">
                  <a16:creationId xmlns:a16="http://schemas.microsoft.com/office/drawing/2014/main" id="{6E952B73-4349-FA0B-99B2-F97520A28142}"/>
                </a:ext>
              </a:extLst>
            </p:cNvPr>
            <p:cNvSpPr/>
            <p:nvPr/>
          </p:nvSpPr>
          <p:spPr>
            <a:xfrm>
              <a:off x="8792535" y="261364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0" name="Oval 3429">
              <a:extLst>
                <a:ext uri="{FF2B5EF4-FFF2-40B4-BE49-F238E27FC236}">
                  <a16:creationId xmlns:a16="http://schemas.microsoft.com/office/drawing/2014/main" id="{8A674CC3-A6C7-0DB6-A986-E024DAED5B7B}"/>
                </a:ext>
              </a:extLst>
            </p:cNvPr>
            <p:cNvSpPr/>
            <p:nvPr/>
          </p:nvSpPr>
          <p:spPr>
            <a:xfrm>
              <a:off x="9076970" y="2617585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1" name="Oval 3430">
              <a:extLst>
                <a:ext uri="{FF2B5EF4-FFF2-40B4-BE49-F238E27FC236}">
                  <a16:creationId xmlns:a16="http://schemas.microsoft.com/office/drawing/2014/main" id="{A0343D7A-4B1E-EF23-F3C7-BE48A4DBECB9}"/>
                </a:ext>
              </a:extLst>
            </p:cNvPr>
            <p:cNvSpPr/>
            <p:nvPr/>
          </p:nvSpPr>
          <p:spPr>
            <a:xfrm>
              <a:off x="9376270" y="2609703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2" name="Oval 3431">
              <a:extLst>
                <a:ext uri="{FF2B5EF4-FFF2-40B4-BE49-F238E27FC236}">
                  <a16:creationId xmlns:a16="http://schemas.microsoft.com/office/drawing/2014/main" id="{A28861D4-C5E2-F370-0EAE-8FD678E252BD}"/>
                </a:ext>
              </a:extLst>
            </p:cNvPr>
            <p:cNvSpPr/>
            <p:nvPr/>
          </p:nvSpPr>
          <p:spPr>
            <a:xfrm>
              <a:off x="9660705" y="2609703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3" name="Oval 3432">
              <a:extLst>
                <a:ext uri="{FF2B5EF4-FFF2-40B4-BE49-F238E27FC236}">
                  <a16:creationId xmlns:a16="http://schemas.microsoft.com/office/drawing/2014/main" id="{C81014D5-B9AE-EBBF-7E31-8342FD298553}"/>
                </a:ext>
              </a:extLst>
            </p:cNvPr>
            <p:cNvSpPr/>
            <p:nvPr/>
          </p:nvSpPr>
          <p:spPr>
            <a:xfrm>
              <a:off x="9945140" y="2613644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4" name="Oval 3433">
              <a:extLst>
                <a:ext uri="{FF2B5EF4-FFF2-40B4-BE49-F238E27FC236}">
                  <a16:creationId xmlns:a16="http://schemas.microsoft.com/office/drawing/2014/main" id="{08698091-EE52-EDFE-E033-CDB940320C32}"/>
                </a:ext>
              </a:extLst>
            </p:cNvPr>
            <p:cNvSpPr/>
            <p:nvPr/>
          </p:nvSpPr>
          <p:spPr>
            <a:xfrm>
              <a:off x="10244440" y="2620212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5" name="Oval 3434">
              <a:extLst>
                <a:ext uri="{FF2B5EF4-FFF2-40B4-BE49-F238E27FC236}">
                  <a16:creationId xmlns:a16="http://schemas.microsoft.com/office/drawing/2014/main" id="{1501A6E7-8AF5-BFA0-9B94-0987B850D13C}"/>
                </a:ext>
              </a:extLst>
            </p:cNvPr>
            <p:cNvSpPr/>
            <p:nvPr/>
          </p:nvSpPr>
          <p:spPr>
            <a:xfrm>
              <a:off x="10528875" y="262021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6" name="Oval 3435">
              <a:extLst>
                <a:ext uri="{FF2B5EF4-FFF2-40B4-BE49-F238E27FC236}">
                  <a16:creationId xmlns:a16="http://schemas.microsoft.com/office/drawing/2014/main" id="{2C91B09C-DCD2-346C-EAA5-550A17621052}"/>
                </a:ext>
              </a:extLst>
            </p:cNvPr>
            <p:cNvSpPr/>
            <p:nvPr/>
          </p:nvSpPr>
          <p:spPr>
            <a:xfrm>
              <a:off x="8508100" y="2344317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7" name="Oval 3436">
              <a:extLst>
                <a:ext uri="{FF2B5EF4-FFF2-40B4-BE49-F238E27FC236}">
                  <a16:creationId xmlns:a16="http://schemas.microsoft.com/office/drawing/2014/main" id="{9E3B64D3-C311-4167-296C-DCDF863C1A8A}"/>
                </a:ext>
              </a:extLst>
            </p:cNvPr>
            <p:cNvSpPr/>
            <p:nvPr/>
          </p:nvSpPr>
          <p:spPr>
            <a:xfrm>
              <a:off x="8792535" y="2344317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8" name="Oval 3437">
              <a:extLst>
                <a:ext uri="{FF2B5EF4-FFF2-40B4-BE49-F238E27FC236}">
                  <a16:creationId xmlns:a16="http://schemas.microsoft.com/office/drawing/2014/main" id="{6F44D1EA-30C9-2281-66AA-E3990466F624}"/>
                </a:ext>
              </a:extLst>
            </p:cNvPr>
            <p:cNvSpPr/>
            <p:nvPr/>
          </p:nvSpPr>
          <p:spPr>
            <a:xfrm>
              <a:off x="9076970" y="234825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9" name="Oval 3438">
              <a:extLst>
                <a:ext uri="{FF2B5EF4-FFF2-40B4-BE49-F238E27FC236}">
                  <a16:creationId xmlns:a16="http://schemas.microsoft.com/office/drawing/2014/main" id="{1C34784B-2755-39A3-1E7C-3C2E037833AE}"/>
                </a:ext>
              </a:extLst>
            </p:cNvPr>
            <p:cNvSpPr/>
            <p:nvPr/>
          </p:nvSpPr>
          <p:spPr>
            <a:xfrm>
              <a:off x="9376270" y="2340376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0" name="Oval 3439">
              <a:extLst>
                <a:ext uri="{FF2B5EF4-FFF2-40B4-BE49-F238E27FC236}">
                  <a16:creationId xmlns:a16="http://schemas.microsoft.com/office/drawing/2014/main" id="{C2B6211A-61F7-A320-371A-659438EE0345}"/>
                </a:ext>
              </a:extLst>
            </p:cNvPr>
            <p:cNvSpPr/>
            <p:nvPr/>
          </p:nvSpPr>
          <p:spPr>
            <a:xfrm>
              <a:off x="9660705" y="2340376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1" name="Oval 3440">
              <a:extLst>
                <a:ext uri="{FF2B5EF4-FFF2-40B4-BE49-F238E27FC236}">
                  <a16:creationId xmlns:a16="http://schemas.microsoft.com/office/drawing/2014/main" id="{96787CDD-8EBF-753C-FA17-F1967E409BF2}"/>
                </a:ext>
              </a:extLst>
            </p:cNvPr>
            <p:cNvSpPr/>
            <p:nvPr/>
          </p:nvSpPr>
          <p:spPr>
            <a:xfrm>
              <a:off x="9945140" y="2344317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2" name="Oval 3441">
              <a:extLst>
                <a:ext uri="{FF2B5EF4-FFF2-40B4-BE49-F238E27FC236}">
                  <a16:creationId xmlns:a16="http://schemas.microsoft.com/office/drawing/2014/main" id="{3EE3A893-2401-F5A6-7FAC-2563AD4EF677}"/>
                </a:ext>
              </a:extLst>
            </p:cNvPr>
            <p:cNvSpPr/>
            <p:nvPr/>
          </p:nvSpPr>
          <p:spPr>
            <a:xfrm>
              <a:off x="10244440" y="2350885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3" name="Oval 3442">
              <a:extLst>
                <a:ext uri="{FF2B5EF4-FFF2-40B4-BE49-F238E27FC236}">
                  <a16:creationId xmlns:a16="http://schemas.microsoft.com/office/drawing/2014/main" id="{B231212D-2E3D-B2EF-4C65-3DA5026C1C8D}"/>
                </a:ext>
              </a:extLst>
            </p:cNvPr>
            <p:cNvSpPr/>
            <p:nvPr/>
          </p:nvSpPr>
          <p:spPr>
            <a:xfrm>
              <a:off x="10528875" y="2350885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4" name="Oval 3443">
              <a:extLst>
                <a:ext uri="{FF2B5EF4-FFF2-40B4-BE49-F238E27FC236}">
                  <a16:creationId xmlns:a16="http://schemas.microsoft.com/office/drawing/2014/main" id="{507BD587-B8C2-F1A9-5C9D-2FA117F0CBCE}"/>
                </a:ext>
              </a:extLst>
            </p:cNvPr>
            <p:cNvSpPr/>
            <p:nvPr/>
          </p:nvSpPr>
          <p:spPr>
            <a:xfrm>
              <a:off x="8508100" y="208812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5" name="Oval 3444">
              <a:extLst>
                <a:ext uri="{FF2B5EF4-FFF2-40B4-BE49-F238E27FC236}">
                  <a16:creationId xmlns:a16="http://schemas.microsoft.com/office/drawing/2014/main" id="{463A8606-77E3-61F6-A61B-037157E758EF}"/>
                </a:ext>
              </a:extLst>
            </p:cNvPr>
            <p:cNvSpPr/>
            <p:nvPr/>
          </p:nvSpPr>
          <p:spPr>
            <a:xfrm>
              <a:off x="8792535" y="208812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6" name="Oval 3445">
              <a:extLst>
                <a:ext uri="{FF2B5EF4-FFF2-40B4-BE49-F238E27FC236}">
                  <a16:creationId xmlns:a16="http://schemas.microsoft.com/office/drawing/2014/main" id="{99E48505-9653-EFB3-9ACA-05AB1BA7AF14}"/>
                </a:ext>
              </a:extLst>
            </p:cNvPr>
            <p:cNvSpPr/>
            <p:nvPr/>
          </p:nvSpPr>
          <p:spPr>
            <a:xfrm>
              <a:off x="9076970" y="2092067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7" name="Oval 3446">
              <a:extLst>
                <a:ext uri="{FF2B5EF4-FFF2-40B4-BE49-F238E27FC236}">
                  <a16:creationId xmlns:a16="http://schemas.microsoft.com/office/drawing/2014/main" id="{A54639AA-F49C-3A76-6786-F6116CCD0C14}"/>
                </a:ext>
              </a:extLst>
            </p:cNvPr>
            <p:cNvSpPr/>
            <p:nvPr/>
          </p:nvSpPr>
          <p:spPr>
            <a:xfrm>
              <a:off x="9376270" y="2084185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8" name="Oval 3447">
              <a:extLst>
                <a:ext uri="{FF2B5EF4-FFF2-40B4-BE49-F238E27FC236}">
                  <a16:creationId xmlns:a16="http://schemas.microsoft.com/office/drawing/2014/main" id="{519B1434-D6E5-9610-9DED-9A55C6AAD2C7}"/>
                </a:ext>
              </a:extLst>
            </p:cNvPr>
            <p:cNvSpPr/>
            <p:nvPr/>
          </p:nvSpPr>
          <p:spPr>
            <a:xfrm>
              <a:off x="9660705" y="2084185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9" name="Oval 3448">
              <a:extLst>
                <a:ext uri="{FF2B5EF4-FFF2-40B4-BE49-F238E27FC236}">
                  <a16:creationId xmlns:a16="http://schemas.microsoft.com/office/drawing/2014/main" id="{7B3DFB8C-7B6F-A981-BE80-33BA395FDED2}"/>
                </a:ext>
              </a:extLst>
            </p:cNvPr>
            <p:cNvSpPr/>
            <p:nvPr/>
          </p:nvSpPr>
          <p:spPr>
            <a:xfrm>
              <a:off x="9945140" y="2088126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0" name="Oval 3449">
              <a:extLst>
                <a:ext uri="{FF2B5EF4-FFF2-40B4-BE49-F238E27FC236}">
                  <a16:creationId xmlns:a16="http://schemas.microsoft.com/office/drawing/2014/main" id="{D6E8BABF-B93F-2A12-3478-4193C13D314B}"/>
                </a:ext>
              </a:extLst>
            </p:cNvPr>
            <p:cNvSpPr/>
            <p:nvPr/>
          </p:nvSpPr>
          <p:spPr>
            <a:xfrm>
              <a:off x="10244440" y="2094694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1" name="Oval 3450">
              <a:extLst>
                <a:ext uri="{FF2B5EF4-FFF2-40B4-BE49-F238E27FC236}">
                  <a16:creationId xmlns:a16="http://schemas.microsoft.com/office/drawing/2014/main" id="{1CC596D7-ABB3-009E-840A-37D7E032DB5A}"/>
                </a:ext>
              </a:extLst>
            </p:cNvPr>
            <p:cNvSpPr/>
            <p:nvPr/>
          </p:nvSpPr>
          <p:spPr>
            <a:xfrm>
              <a:off x="10528875" y="209469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2" name="Oval 3451">
              <a:extLst>
                <a:ext uri="{FF2B5EF4-FFF2-40B4-BE49-F238E27FC236}">
                  <a16:creationId xmlns:a16="http://schemas.microsoft.com/office/drawing/2014/main" id="{AB0B7ACF-7AFF-0BB2-BDD3-FDC32D822A6A}"/>
                </a:ext>
              </a:extLst>
            </p:cNvPr>
            <p:cNvSpPr/>
            <p:nvPr/>
          </p:nvSpPr>
          <p:spPr>
            <a:xfrm>
              <a:off x="8508100" y="181879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3" name="Oval 3452">
              <a:extLst>
                <a:ext uri="{FF2B5EF4-FFF2-40B4-BE49-F238E27FC236}">
                  <a16:creationId xmlns:a16="http://schemas.microsoft.com/office/drawing/2014/main" id="{8253D11E-48C5-577E-C4E3-0844FA05F989}"/>
                </a:ext>
              </a:extLst>
            </p:cNvPr>
            <p:cNvSpPr/>
            <p:nvPr/>
          </p:nvSpPr>
          <p:spPr>
            <a:xfrm>
              <a:off x="8792535" y="181879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4" name="Oval 3453">
              <a:extLst>
                <a:ext uri="{FF2B5EF4-FFF2-40B4-BE49-F238E27FC236}">
                  <a16:creationId xmlns:a16="http://schemas.microsoft.com/office/drawing/2014/main" id="{757658DB-96CF-FF67-143B-A8AAD0AA3A8E}"/>
                </a:ext>
              </a:extLst>
            </p:cNvPr>
            <p:cNvSpPr/>
            <p:nvPr/>
          </p:nvSpPr>
          <p:spPr>
            <a:xfrm>
              <a:off x="9076970" y="1822740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5" name="Oval 3454">
              <a:extLst>
                <a:ext uri="{FF2B5EF4-FFF2-40B4-BE49-F238E27FC236}">
                  <a16:creationId xmlns:a16="http://schemas.microsoft.com/office/drawing/2014/main" id="{77C5EF5D-E232-B2A8-F5D9-D3A6185FF2CC}"/>
                </a:ext>
              </a:extLst>
            </p:cNvPr>
            <p:cNvSpPr/>
            <p:nvPr/>
          </p:nvSpPr>
          <p:spPr>
            <a:xfrm>
              <a:off x="9376270" y="181485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6" name="Oval 3455">
              <a:extLst>
                <a:ext uri="{FF2B5EF4-FFF2-40B4-BE49-F238E27FC236}">
                  <a16:creationId xmlns:a16="http://schemas.microsoft.com/office/drawing/2014/main" id="{DC9ED38C-AA67-222B-66FF-2E121C9C6AD3}"/>
                </a:ext>
              </a:extLst>
            </p:cNvPr>
            <p:cNvSpPr/>
            <p:nvPr/>
          </p:nvSpPr>
          <p:spPr>
            <a:xfrm>
              <a:off x="9660705" y="181485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7" name="Oval 3456">
              <a:extLst>
                <a:ext uri="{FF2B5EF4-FFF2-40B4-BE49-F238E27FC236}">
                  <a16:creationId xmlns:a16="http://schemas.microsoft.com/office/drawing/2014/main" id="{FF6068AC-0CB7-6049-E0CF-0108F2B60246}"/>
                </a:ext>
              </a:extLst>
            </p:cNvPr>
            <p:cNvSpPr/>
            <p:nvPr/>
          </p:nvSpPr>
          <p:spPr>
            <a:xfrm>
              <a:off x="9945140" y="1818799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8" name="Oval 3457">
              <a:extLst>
                <a:ext uri="{FF2B5EF4-FFF2-40B4-BE49-F238E27FC236}">
                  <a16:creationId xmlns:a16="http://schemas.microsoft.com/office/drawing/2014/main" id="{1E2C1E67-28DD-6C1C-82FF-89B64353ACF8}"/>
                </a:ext>
              </a:extLst>
            </p:cNvPr>
            <p:cNvSpPr/>
            <p:nvPr/>
          </p:nvSpPr>
          <p:spPr>
            <a:xfrm>
              <a:off x="10244440" y="1825367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9" name="Oval 3458">
              <a:extLst>
                <a:ext uri="{FF2B5EF4-FFF2-40B4-BE49-F238E27FC236}">
                  <a16:creationId xmlns:a16="http://schemas.microsoft.com/office/drawing/2014/main" id="{5DED91B4-E0CB-64C4-9A2B-5F4E024C1F67}"/>
                </a:ext>
              </a:extLst>
            </p:cNvPr>
            <p:cNvSpPr/>
            <p:nvPr/>
          </p:nvSpPr>
          <p:spPr>
            <a:xfrm>
              <a:off x="10528875" y="182536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0" name="Oval 3459">
              <a:extLst>
                <a:ext uri="{FF2B5EF4-FFF2-40B4-BE49-F238E27FC236}">
                  <a16:creationId xmlns:a16="http://schemas.microsoft.com/office/drawing/2014/main" id="{BF60638A-DC18-C82A-69BB-3E22AA3A67D2}"/>
                </a:ext>
              </a:extLst>
            </p:cNvPr>
            <p:cNvSpPr/>
            <p:nvPr/>
          </p:nvSpPr>
          <p:spPr>
            <a:xfrm>
              <a:off x="8508100" y="154421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1" name="Oval 3460">
              <a:extLst>
                <a:ext uri="{FF2B5EF4-FFF2-40B4-BE49-F238E27FC236}">
                  <a16:creationId xmlns:a16="http://schemas.microsoft.com/office/drawing/2014/main" id="{ECC4C7AE-0A1D-0E3A-5706-35D194994206}"/>
                </a:ext>
              </a:extLst>
            </p:cNvPr>
            <p:cNvSpPr/>
            <p:nvPr/>
          </p:nvSpPr>
          <p:spPr>
            <a:xfrm>
              <a:off x="8792535" y="154421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2" name="Oval 3461">
              <a:extLst>
                <a:ext uri="{FF2B5EF4-FFF2-40B4-BE49-F238E27FC236}">
                  <a16:creationId xmlns:a16="http://schemas.microsoft.com/office/drawing/2014/main" id="{B1D0F5DC-3C13-F144-0284-B9593A70F985}"/>
                </a:ext>
              </a:extLst>
            </p:cNvPr>
            <p:cNvSpPr/>
            <p:nvPr/>
          </p:nvSpPr>
          <p:spPr>
            <a:xfrm>
              <a:off x="9076970" y="154815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3" name="Oval 3462">
              <a:extLst>
                <a:ext uri="{FF2B5EF4-FFF2-40B4-BE49-F238E27FC236}">
                  <a16:creationId xmlns:a16="http://schemas.microsoft.com/office/drawing/2014/main" id="{F4E82C76-76C5-40C3-870D-8BF3BA88EB06}"/>
                </a:ext>
              </a:extLst>
            </p:cNvPr>
            <p:cNvSpPr/>
            <p:nvPr/>
          </p:nvSpPr>
          <p:spPr>
            <a:xfrm>
              <a:off x="9376270" y="154027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4" name="Oval 3463">
              <a:extLst>
                <a:ext uri="{FF2B5EF4-FFF2-40B4-BE49-F238E27FC236}">
                  <a16:creationId xmlns:a16="http://schemas.microsoft.com/office/drawing/2014/main" id="{953C2798-70CF-4BAD-D515-D874D29E3D24}"/>
                </a:ext>
              </a:extLst>
            </p:cNvPr>
            <p:cNvSpPr/>
            <p:nvPr/>
          </p:nvSpPr>
          <p:spPr>
            <a:xfrm>
              <a:off x="9660705" y="1540276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5" name="Oval 3464">
              <a:extLst>
                <a:ext uri="{FF2B5EF4-FFF2-40B4-BE49-F238E27FC236}">
                  <a16:creationId xmlns:a16="http://schemas.microsoft.com/office/drawing/2014/main" id="{89C4A284-6147-E818-5ACC-10638DF29E76}"/>
                </a:ext>
              </a:extLst>
            </p:cNvPr>
            <p:cNvSpPr/>
            <p:nvPr/>
          </p:nvSpPr>
          <p:spPr>
            <a:xfrm>
              <a:off x="9945140" y="154421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6" name="Oval 3465">
              <a:extLst>
                <a:ext uri="{FF2B5EF4-FFF2-40B4-BE49-F238E27FC236}">
                  <a16:creationId xmlns:a16="http://schemas.microsoft.com/office/drawing/2014/main" id="{E962B386-BC88-B7E6-7E15-9910D758A80C}"/>
                </a:ext>
              </a:extLst>
            </p:cNvPr>
            <p:cNvSpPr/>
            <p:nvPr/>
          </p:nvSpPr>
          <p:spPr>
            <a:xfrm>
              <a:off x="10244440" y="1550785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7" name="Oval 3466">
              <a:extLst>
                <a:ext uri="{FF2B5EF4-FFF2-40B4-BE49-F238E27FC236}">
                  <a16:creationId xmlns:a16="http://schemas.microsoft.com/office/drawing/2014/main" id="{38B8AEED-C57F-7519-B98A-E6D20AFF7340}"/>
                </a:ext>
              </a:extLst>
            </p:cNvPr>
            <p:cNvSpPr/>
            <p:nvPr/>
          </p:nvSpPr>
          <p:spPr>
            <a:xfrm>
              <a:off x="10528875" y="155078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8" name="Oval 3467">
              <a:extLst>
                <a:ext uri="{FF2B5EF4-FFF2-40B4-BE49-F238E27FC236}">
                  <a16:creationId xmlns:a16="http://schemas.microsoft.com/office/drawing/2014/main" id="{4A020AB5-5682-F65E-A90D-6D2E38714899}"/>
                </a:ext>
              </a:extLst>
            </p:cNvPr>
            <p:cNvSpPr/>
            <p:nvPr/>
          </p:nvSpPr>
          <p:spPr>
            <a:xfrm>
              <a:off x="8508100" y="127489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9" name="Oval 3468">
              <a:extLst>
                <a:ext uri="{FF2B5EF4-FFF2-40B4-BE49-F238E27FC236}">
                  <a16:creationId xmlns:a16="http://schemas.microsoft.com/office/drawing/2014/main" id="{0ED1D863-A171-CFB6-3C7D-D8ED75D42982}"/>
                </a:ext>
              </a:extLst>
            </p:cNvPr>
            <p:cNvSpPr/>
            <p:nvPr/>
          </p:nvSpPr>
          <p:spPr>
            <a:xfrm>
              <a:off x="8792535" y="127489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0" name="Oval 3469">
              <a:extLst>
                <a:ext uri="{FF2B5EF4-FFF2-40B4-BE49-F238E27FC236}">
                  <a16:creationId xmlns:a16="http://schemas.microsoft.com/office/drawing/2014/main" id="{67DA38A2-0FE1-C721-2668-D199F9D70AA2}"/>
                </a:ext>
              </a:extLst>
            </p:cNvPr>
            <p:cNvSpPr/>
            <p:nvPr/>
          </p:nvSpPr>
          <p:spPr>
            <a:xfrm>
              <a:off x="9076970" y="127883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1" name="Oval 3470">
              <a:extLst>
                <a:ext uri="{FF2B5EF4-FFF2-40B4-BE49-F238E27FC236}">
                  <a16:creationId xmlns:a16="http://schemas.microsoft.com/office/drawing/2014/main" id="{28C6DE12-C9B1-65C7-BF4B-2CA2C533E74E}"/>
                </a:ext>
              </a:extLst>
            </p:cNvPr>
            <p:cNvSpPr/>
            <p:nvPr/>
          </p:nvSpPr>
          <p:spPr>
            <a:xfrm>
              <a:off x="9376270" y="127094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2" name="Oval 3471">
              <a:extLst>
                <a:ext uri="{FF2B5EF4-FFF2-40B4-BE49-F238E27FC236}">
                  <a16:creationId xmlns:a16="http://schemas.microsoft.com/office/drawing/2014/main" id="{5558F28F-9037-4477-0B4B-2E67E4419621}"/>
                </a:ext>
              </a:extLst>
            </p:cNvPr>
            <p:cNvSpPr/>
            <p:nvPr/>
          </p:nvSpPr>
          <p:spPr>
            <a:xfrm>
              <a:off x="9660705" y="1270949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3" name="Oval 3472">
              <a:extLst>
                <a:ext uri="{FF2B5EF4-FFF2-40B4-BE49-F238E27FC236}">
                  <a16:creationId xmlns:a16="http://schemas.microsoft.com/office/drawing/2014/main" id="{66259A99-BFCE-EC3C-75EF-D4AD462CDB25}"/>
                </a:ext>
              </a:extLst>
            </p:cNvPr>
            <p:cNvSpPr/>
            <p:nvPr/>
          </p:nvSpPr>
          <p:spPr>
            <a:xfrm>
              <a:off x="9945140" y="127489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4" name="Oval 3473">
              <a:extLst>
                <a:ext uri="{FF2B5EF4-FFF2-40B4-BE49-F238E27FC236}">
                  <a16:creationId xmlns:a16="http://schemas.microsoft.com/office/drawing/2014/main" id="{1421F90C-B177-FFDF-34B0-1E6C579367B2}"/>
                </a:ext>
              </a:extLst>
            </p:cNvPr>
            <p:cNvSpPr/>
            <p:nvPr/>
          </p:nvSpPr>
          <p:spPr>
            <a:xfrm>
              <a:off x="10244440" y="1281458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5" name="Oval 3474">
              <a:extLst>
                <a:ext uri="{FF2B5EF4-FFF2-40B4-BE49-F238E27FC236}">
                  <a16:creationId xmlns:a16="http://schemas.microsoft.com/office/drawing/2014/main" id="{795944B9-7E8B-35A8-503C-F51E5E1F92B7}"/>
                </a:ext>
              </a:extLst>
            </p:cNvPr>
            <p:cNvSpPr/>
            <p:nvPr/>
          </p:nvSpPr>
          <p:spPr>
            <a:xfrm>
              <a:off x="10528875" y="128145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6" name="Rectangle 3475">
              <a:extLst>
                <a:ext uri="{FF2B5EF4-FFF2-40B4-BE49-F238E27FC236}">
                  <a16:creationId xmlns:a16="http://schemas.microsoft.com/office/drawing/2014/main" id="{FA3FDFC5-38CE-7D89-C195-AB59076AB51C}"/>
                </a:ext>
              </a:extLst>
            </p:cNvPr>
            <p:cNvSpPr/>
            <p:nvPr/>
          </p:nvSpPr>
          <p:spPr>
            <a:xfrm>
              <a:off x="7784371" y="883708"/>
              <a:ext cx="2975084" cy="2757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7" name="Oval 3476">
              <a:extLst>
                <a:ext uri="{FF2B5EF4-FFF2-40B4-BE49-F238E27FC236}">
                  <a16:creationId xmlns:a16="http://schemas.microsoft.com/office/drawing/2014/main" id="{C769A6DF-D3A1-0FAD-6F23-E7A48DE39327}"/>
                </a:ext>
              </a:extLst>
            </p:cNvPr>
            <p:cNvSpPr/>
            <p:nvPr/>
          </p:nvSpPr>
          <p:spPr>
            <a:xfrm>
              <a:off x="7879619" y="336529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8" name="Oval 3477">
              <a:extLst>
                <a:ext uri="{FF2B5EF4-FFF2-40B4-BE49-F238E27FC236}">
                  <a16:creationId xmlns:a16="http://schemas.microsoft.com/office/drawing/2014/main" id="{CED34555-A969-1F59-90AF-212B4E7F89B5}"/>
                </a:ext>
              </a:extLst>
            </p:cNvPr>
            <p:cNvSpPr/>
            <p:nvPr/>
          </p:nvSpPr>
          <p:spPr>
            <a:xfrm>
              <a:off x="8164054" y="336529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9" name="Oval 3478">
              <a:extLst>
                <a:ext uri="{FF2B5EF4-FFF2-40B4-BE49-F238E27FC236}">
                  <a16:creationId xmlns:a16="http://schemas.microsoft.com/office/drawing/2014/main" id="{AB7CA7CE-029C-84A9-7A33-D98FA0A3328B}"/>
                </a:ext>
              </a:extLst>
            </p:cNvPr>
            <p:cNvSpPr/>
            <p:nvPr/>
          </p:nvSpPr>
          <p:spPr>
            <a:xfrm>
              <a:off x="8448489" y="3369240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0" name="Oval 3479">
              <a:extLst>
                <a:ext uri="{FF2B5EF4-FFF2-40B4-BE49-F238E27FC236}">
                  <a16:creationId xmlns:a16="http://schemas.microsoft.com/office/drawing/2014/main" id="{B54E4849-7389-A022-E92E-ED8A70466512}"/>
                </a:ext>
              </a:extLst>
            </p:cNvPr>
            <p:cNvSpPr/>
            <p:nvPr/>
          </p:nvSpPr>
          <p:spPr>
            <a:xfrm>
              <a:off x="8747789" y="336135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1" name="Oval 3480">
              <a:extLst>
                <a:ext uri="{FF2B5EF4-FFF2-40B4-BE49-F238E27FC236}">
                  <a16:creationId xmlns:a16="http://schemas.microsoft.com/office/drawing/2014/main" id="{F36BE822-52C2-7070-7275-7ADC4188E77C}"/>
                </a:ext>
              </a:extLst>
            </p:cNvPr>
            <p:cNvSpPr/>
            <p:nvPr/>
          </p:nvSpPr>
          <p:spPr>
            <a:xfrm>
              <a:off x="9032224" y="336135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2" name="Oval 3481">
              <a:extLst>
                <a:ext uri="{FF2B5EF4-FFF2-40B4-BE49-F238E27FC236}">
                  <a16:creationId xmlns:a16="http://schemas.microsoft.com/office/drawing/2014/main" id="{F6734C20-ADBE-87CF-4020-84CF11C1B44B}"/>
                </a:ext>
              </a:extLst>
            </p:cNvPr>
            <p:cNvSpPr/>
            <p:nvPr/>
          </p:nvSpPr>
          <p:spPr>
            <a:xfrm>
              <a:off x="9316659" y="3365299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3" name="Oval 3482">
              <a:extLst>
                <a:ext uri="{FF2B5EF4-FFF2-40B4-BE49-F238E27FC236}">
                  <a16:creationId xmlns:a16="http://schemas.microsoft.com/office/drawing/2014/main" id="{1BC8DBA9-6B6E-12F8-066D-F1233CA0F0F9}"/>
                </a:ext>
              </a:extLst>
            </p:cNvPr>
            <p:cNvSpPr/>
            <p:nvPr/>
          </p:nvSpPr>
          <p:spPr>
            <a:xfrm>
              <a:off x="9615959" y="3371867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4" name="Oval 3483">
              <a:extLst>
                <a:ext uri="{FF2B5EF4-FFF2-40B4-BE49-F238E27FC236}">
                  <a16:creationId xmlns:a16="http://schemas.microsoft.com/office/drawing/2014/main" id="{F7D12462-BD87-6AE6-E6CB-B1878AF011FA}"/>
                </a:ext>
              </a:extLst>
            </p:cNvPr>
            <p:cNvSpPr/>
            <p:nvPr/>
          </p:nvSpPr>
          <p:spPr>
            <a:xfrm>
              <a:off x="9900394" y="337186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5" name="Oval 3484">
              <a:extLst>
                <a:ext uri="{FF2B5EF4-FFF2-40B4-BE49-F238E27FC236}">
                  <a16:creationId xmlns:a16="http://schemas.microsoft.com/office/drawing/2014/main" id="{70154C41-60F8-BB7B-A818-760C63585D8E}"/>
                </a:ext>
              </a:extLst>
            </p:cNvPr>
            <p:cNvSpPr/>
            <p:nvPr/>
          </p:nvSpPr>
          <p:spPr>
            <a:xfrm>
              <a:off x="10184829" y="337580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6" name="Oval 3485">
              <a:extLst>
                <a:ext uri="{FF2B5EF4-FFF2-40B4-BE49-F238E27FC236}">
                  <a16:creationId xmlns:a16="http://schemas.microsoft.com/office/drawing/2014/main" id="{D137D3A7-CE28-FBB7-042D-EC813964298A}"/>
                </a:ext>
              </a:extLst>
            </p:cNvPr>
            <p:cNvSpPr/>
            <p:nvPr/>
          </p:nvSpPr>
          <p:spPr>
            <a:xfrm>
              <a:off x="10469264" y="338237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7" name="Oval 3486">
              <a:extLst>
                <a:ext uri="{FF2B5EF4-FFF2-40B4-BE49-F238E27FC236}">
                  <a16:creationId xmlns:a16="http://schemas.microsoft.com/office/drawing/2014/main" id="{2DFC4E88-A81E-790D-F33E-DF2F1E6226B2}"/>
                </a:ext>
              </a:extLst>
            </p:cNvPr>
            <p:cNvSpPr/>
            <p:nvPr/>
          </p:nvSpPr>
          <p:spPr>
            <a:xfrm>
              <a:off x="7879619" y="309597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8" name="Oval 3487">
              <a:extLst>
                <a:ext uri="{FF2B5EF4-FFF2-40B4-BE49-F238E27FC236}">
                  <a16:creationId xmlns:a16="http://schemas.microsoft.com/office/drawing/2014/main" id="{0E91AE29-4A12-7546-0AB3-1E1504A5EEA5}"/>
                </a:ext>
              </a:extLst>
            </p:cNvPr>
            <p:cNvSpPr/>
            <p:nvPr/>
          </p:nvSpPr>
          <p:spPr>
            <a:xfrm>
              <a:off x="8164054" y="3095972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9" name="Oval 3488">
              <a:extLst>
                <a:ext uri="{FF2B5EF4-FFF2-40B4-BE49-F238E27FC236}">
                  <a16:creationId xmlns:a16="http://schemas.microsoft.com/office/drawing/2014/main" id="{531576D4-5984-347E-5334-A9D3C218E86B}"/>
                </a:ext>
              </a:extLst>
            </p:cNvPr>
            <p:cNvSpPr/>
            <p:nvPr/>
          </p:nvSpPr>
          <p:spPr>
            <a:xfrm>
              <a:off x="8448489" y="3099913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0" name="Oval 3489">
              <a:extLst>
                <a:ext uri="{FF2B5EF4-FFF2-40B4-BE49-F238E27FC236}">
                  <a16:creationId xmlns:a16="http://schemas.microsoft.com/office/drawing/2014/main" id="{2F1EB2CC-F7FC-D5BF-E2B8-DD30E3630F70}"/>
                </a:ext>
              </a:extLst>
            </p:cNvPr>
            <p:cNvSpPr/>
            <p:nvPr/>
          </p:nvSpPr>
          <p:spPr>
            <a:xfrm>
              <a:off x="8747789" y="3092031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1" name="Oval 3490">
              <a:extLst>
                <a:ext uri="{FF2B5EF4-FFF2-40B4-BE49-F238E27FC236}">
                  <a16:creationId xmlns:a16="http://schemas.microsoft.com/office/drawing/2014/main" id="{F31F80CD-E98D-1C0A-8907-176182C2524F}"/>
                </a:ext>
              </a:extLst>
            </p:cNvPr>
            <p:cNvSpPr/>
            <p:nvPr/>
          </p:nvSpPr>
          <p:spPr>
            <a:xfrm>
              <a:off x="9032224" y="3092031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2" name="Oval 3491">
              <a:extLst>
                <a:ext uri="{FF2B5EF4-FFF2-40B4-BE49-F238E27FC236}">
                  <a16:creationId xmlns:a16="http://schemas.microsoft.com/office/drawing/2014/main" id="{5DEEECC3-5C2A-B8FC-C27A-F5828EBD6FFD}"/>
                </a:ext>
              </a:extLst>
            </p:cNvPr>
            <p:cNvSpPr/>
            <p:nvPr/>
          </p:nvSpPr>
          <p:spPr>
            <a:xfrm>
              <a:off x="9316659" y="3095972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3" name="Oval 3492">
              <a:extLst>
                <a:ext uri="{FF2B5EF4-FFF2-40B4-BE49-F238E27FC236}">
                  <a16:creationId xmlns:a16="http://schemas.microsoft.com/office/drawing/2014/main" id="{A454D1F6-6C6B-0590-145D-66C93A970F07}"/>
                </a:ext>
              </a:extLst>
            </p:cNvPr>
            <p:cNvSpPr/>
            <p:nvPr/>
          </p:nvSpPr>
          <p:spPr>
            <a:xfrm>
              <a:off x="9615959" y="3102540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4" name="Oval 3493">
              <a:extLst>
                <a:ext uri="{FF2B5EF4-FFF2-40B4-BE49-F238E27FC236}">
                  <a16:creationId xmlns:a16="http://schemas.microsoft.com/office/drawing/2014/main" id="{F1E26C47-87BA-5A40-4903-1FCAE84D9B32}"/>
                </a:ext>
              </a:extLst>
            </p:cNvPr>
            <p:cNvSpPr/>
            <p:nvPr/>
          </p:nvSpPr>
          <p:spPr>
            <a:xfrm>
              <a:off x="9900394" y="310254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5" name="Oval 3494">
              <a:extLst>
                <a:ext uri="{FF2B5EF4-FFF2-40B4-BE49-F238E27FC236}">
                  <a16:creationId xmlns:a16="http://schemas.microsoft.com/office/drawing/2014/main" id="{588FA072-C49E-AA23-27F8-3637217B8646}"/>
                </a:ext>
              </a:extLst>
            </p:cNvPr>
            <p:cNvSpPr/>
            <p:nvPr/>
          </p:nvSpPr>
          <p:spPr>
            <a:xfrm>
              <a:off x="10184829" y="310648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6" name="Oval 3495">
              <a:extLst>
                <a:ext uri="{FF2B5EF4-FFF2-40B4-BE49-F238E27FC236}">
                  <a16:creationId xmlns:a16="http://schemas.microsoft.com/office/drawing/2014/main" id="{1A589717-D00D-61F7-A5D7-E81680843820}"/>
                </a:ext>
              </a:extLst>
            </p:cNvPr>
            <p:cNvSpPr/>
            <p:nvPr/>
          </p:nvSpPr>
          <p:spPr>
            <a:xfrm>
              <a:off x="10469264" y="311305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7" name="Oval 3496">
              <a:extLst>
                <a:ext uri="{FF2B5EF4-FFF2-40B4-BE49-F238E27FC236}">
                  <a16:creationId xmlns:a16="http://schemas.microsoft.com/office/drawing/2014/main" id="{BE69DF69-6110-2673-3445-7988E728E4A1}"/>
                </a:ext>
              </a:extLst>
            </p:cNvPr>
            <p:cNvSpPr/>
            <p:nvPr/>
          </p:nvSpPr>
          <p:spPr>
            <a:xfrm>
              <a:off x="7879619" y="283715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8" name="Oval 3497">
              <a:extLst>
                <a:ext uri="{FF2B5EF4-FFF2-40B4-BE49-F238E27FC236}">
                  <a16:creationId xmlns:a16="http://schemas.microsoft.com/office/drawing/2014/main" id="{791EE3D4-8B35-1BCD-EEF8-F42C91EF54B4}"/>
                </a:ext>
              </a:extLst>
            </p:cNvPr>
            <p:cNvSpPr/>
            <p:nvPr/>
          </p:nvSpPr>
          <p:spPr>
            <a:xfrm>
              <a:off x="8164054" y="283715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9" name="Oval 3498">
              <a:extLst>
                <a:ext uri="{FF2B5EF4-FFF2-40B4-BE49-F238E27FC236}">
                  <a16:creationId xmlns:a16="http://schemas.microsoft.com/office/drawing/2014/main" id="{D5745DBE-9E5E-BD92-69A3-5F82DCB9A694}"/>
                </a:ext>
              </a:extLst>
            </p:cNvPr>
            <p:cNvSpPr/>
            <p:nvPr/>
          </p:nvSpPr>
          <p:spPr>
            <a:xfrm>
              <a:off x="8448489" y="2841096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0" name="Oval 3499">
              <a:extLst>
                <a:ext uri="{FF2B5EF4-FFF2-40B4-BE49-F238E27FC236}">
                  <a16:creationId xmlns:a16="http://schemas.microsoft.com/office/drawing/2014/main" id="{94C9E9C4-8DAA-1F4A-4BEB-998BAB6C22D3}"/>
                </a:ext>
              </a:extLst>
            </p:cNvPr>
            <p:cNvSpPr/>
            <p:nvPr/>
          </p:nvSpPr>
          <p:spPr>
            <a:xfrm>
              <a:off x="8747789" y="2833214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1" name="Oval 3500">
              <a:extLst>
                <a:ext uri="{FF2B5EF4-FFF2-40B4-BE49-F238E27FC236}">
                  <a16:creationId xmlns:a16="http://schemas.microsoft.com/office/drawing/2014/main" id="{529D00AA-5F5B-8750-FAFF-15F58EA50670}"/>
                </a:ext>
              </a:extLst>
            </p:cNvPr>
            <p:cNvSpPr/>
            <p:nvPr/>
          </p:nvSpPr>
          <p:spPr>
            <a:xfrm>
              <a:off x="9032224" y="2833214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2" name="Oval 3501">
              <a:extLst>
                <a:ext uri="{FF2B5EF4-FFF2-40B4-BE49-F238E27FC236}">
                  <a16:creationId xmlns:a16="http://schemas.microsoft.com/office/drawing/2014/main" id="{E98C4592-05DC-6288-F68A-C90C6FFA9122}"/>
                </a:ext>
              </a:extLst>
            </p:cNvPr>
            <p:cNvSpPr/>
            <p:nvPr/>
          </p:nvSpPr>
          <p:spPr>
            <a:xfrm>
              <a:off x="9316659" y="2837155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3" name="Oval 3502">
              <a:extLst>
                <a:ext uri="{FF2B5EF4-FFF2-40B4-BE49-F238E27FC236}">
                  <a16:creationId xmlns:a16="http://schemas.microsoft.com/office/drawing/2014/main" id="{C60D6CE0-8B23-EF54-CDE5-E4A0B06AD3C7}"/>
                </a:ext>
              </a:extLst>
            </p:cNvPr>
            <p:cNvSpPr/>
            <p:nvPr/>
          </p:nvSpPr>
          <p:spPr>
            <a:xfrm>
              <a:off x="9615959" y="2843723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4" name="Oval 3503">
              <a:extLst>
                <a:ext uri="{FF2B5EF4-FFF2-40B4-BE49-F238E27FC236}">
                  <a16:creationId xmlns:a16="http://schemas.microsoft.com/office/drawing/2014/main" id="{E7C672BB-6674-0A1F-2CA2-66FB3193AA9F}"/>
                </a:ext>
              </a:extLst>
            </p:cNvPr>
            <p:cNvSpPr/>
            <p:nvPr/>
          </p:nvSpPr>
          <p:spPr>
            <a:xfrm>
              <a:off x="9900394" y="284372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5" name="Oval 3504">
              <a:extLst>
                <a:ext uri="{FF2B5EF4-FFF2-40B4-BE49-F238E27FC236}">
                  <a16:creationId xmlns:a16="http://schemas.microsoft.com/office/drawing/2014/main" id="{6304FBC4-A281-B906-2865-35D3DF05E151}"/>
                </a:ext>
              </a:extLst>
            </p:cNvPr>
            <p:cNvSpPr/>
            <p:nvPr/>
          </p:nvSpPr>
          <p:spPr>
            <a:xfrm>
              <a:off x="10184829" y="284766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6" name="Oval 3505">
              <a:extLst>
                <a:ext uri="{FF2B5EF4-FFF2-40B4-BE49-F238E27FC236}">
                  <a16:creationId xmlns:a16="http://schemas.microsoft.com/office/drawing/2014/main" id="{1ABD02CE-8DED-4D06-9018-DFD616E19EF1}"/>
                </a:ext>
              </a:extLst>
            </p:cNvPr>
            <p:cNvSpPr/>
            <p:nvPr/>
          </p:nvSpPr>
          <p:spPr>
            <a:xfrm>
              <a:off x="10469264" y="285423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7" name="Oval 3506">
              <a:extLst>
                <a:ext uri="{FF2B5EF4-FFF2-40B4-BE49-F238E27FC236}">
                  <a16:creationId xmlns:a16="http://schemas.microsoft.com/office/drawing/2014/main" id="{B2F516E9-8B3D-CB54-2D66-CCC586FA2A4F}"/>
                </a:ext>
              </a:extLst>
            </p:cNvPr>
            <p:cNvSpPr/>
            <p:nvPr/>
          </p:nvSpPr>
          <p:spPr>
            <a:xfrm>
              <a:off x="7879619" y="256782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8" name="Oval 3507">
              <a:extLst>
                <a:ext uri="{FF2B5EF4-FFF2-40B4-BE49-F238E27FC236}">
                  <a16:creationId xmlns:a16="http://schemas.microsoft.com/office/drawing/2014/main" id="{322BC5E3-BEEB-8D40-6339-676905BEADF1}"/>
                </a:ext>
              </a:extLst>
            </p:cNvPr>
            <p:cNvSpPr/>
            <p:nvPr/>
          </p:nvSpPr>
          <p:spPr>
            <a:xfrm>
              <a:off x="8164054" y="256782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9" name="Oval 3508">
              <a:extLst>
                <a:ext uri="{FF2B5EF4-FFF2-40B4-BE49-F238E27FC236}">
                  <a16:creationId xmlns:a16="http://schemas.microsoft.com/office/drawing/2014/main" id="{9B29EEFD-3900-FD63-F2CB-43966DB87401}"/>
                </a:ext>
              </a:extLst>
            </p:cNvPr>
            <p:cNvSpPr/>
            <p:nvPr/>
          </p:nvSpPr>
          <p:spPr>
            <a:xfrm>
              <a:off x="8448489" y="2571769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0" name="Oval 3509">
              <a:extLst>
                <a:ext uri="{FF2B5EF4-FFF2-40B4-BE49-F238E27FC236}">
                  <a16:creationId xmlns:a16="http://schemas.microsoft.com/office/drawing/2014/main" id="{524A1E34-A033-24FB-362F-D4375BC7B50C}"/>
                </a:ext>
              </a:extLst>
            </p:cNvPr>
            <p:cNvSpPr/>
            <p:nvPr/>
          </p:nvSpPr>
          <p:spPr>
            <a:xfrm>
              <a:off x="8747789" y="2563887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1" name="Oval 3510">
              <a:extLst>
                <a:ext uri="{FF2B5EF4-FFF2-40B4-BE49-F238E27FC236}">
                  <a16:creationId xmlns:a16="http://schemas.microsoft.com/office/drawing/2014/main" id="{C1F06F12-DBAB-E1BA-5D33-3663F1F79C95}"/>
                </a:ext>
              </a:extLst>
            </p:cNvPr>
            <p:cNvSpPr/>
            <p:nvPr/>
          </p:nvSpPr>
          <p:spPr>
            <a:xfrm>
              <a:off x="9032224" y="2563887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2" name="Oval 3511">
              <a:extLst>
                <a:ext uri="{FF2B5EF4-FFF2-40B4-BE49-F238E27FC236}">
                  <a16:creationId xmlns:a16="http://schemas.microsoft.com/office/drawing/2014/main" id="{8ADE37F3-CC02-CCEF-3F6B-5555A1816563}"/>
                </a:ext>
              </a:extLst>
            </p:cNvPr>
            <p:cNvSpPr/>
            <p:nvPr/>
          </p:nvSpPr>
          <p:spPr>
            <a:xfrm>
              <a:off x="9316659" y="256782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3" name="Oval 3512">
              <a:extLst>
                <a:ext uri="{FF2B5EF4-FFF2-40B4-BE49-F238E27FC236}">
                  <a16:creationId xmlns:a16="http://schemas.microsoft.com/office/drawing/2014/main" id="{AB4891A6-FF0C-602D-74DC-D2522BDCA442}"/>
                </a:ext>
              </a:extLst>
            </p:cNvPr>
            <p:cNvSpPr/>
            <p:nvPr/>
          </p:nvSpPr>
          <p:spPr>
            <a:xfrm>
              <a:off x="9615959" y="2574396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4" name="Oval 3513">
              <a:extLst>
                <a:ext uri="{FF2B5EF4-FFF2-40B4-BE49-F238E27FC236}">
                  <a16:creationId xmlns:a16="http://schemas.microsoft.com/office/drawing/2014/main" id="{61949EB9-9D21-15FE-0A4A-DD2DC68FD93C}"/>
                </a:ext>
              </a:extLst>
            </p:cNvPr>
            <p:cNvSpPr/>
            <p:nvPr/>
          </p:nvSpPr>
          <p:spPr>
            <a:xfrm>
              <a:off x="9900394" y="2574396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5" name="Oval 3514">
              <a:extLst>
                <a:ext uri="{FF2B5EF4-FFF2-40B4-BE49-F238E27FC236}">
                  <a16:creationId xmlns:a16="http://schemas.microsoft.com/office/drawing/2014/main" id="{6CE123F7-C9E7-4089-D938-C8B93C1DE958}"/>
                </a:ext>
              </a:extLst>
            </p:cNvPr>
            <p:cNvSpPr/>
            <p:nvPr/>
          </p:nvSpPr>
          <p:spPr>
            <a:xfrm>
              <a:off x="10184829" y="257833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6" name="Oval 3515">
              <a:extLst>
                <a:ext uri="{FF2B5EF4-FFF2-40B4-BE49-F238E27FC236}">
                  <a16:creationId xmlns:a16="http://schemas.microsoft.com/office/drawing/2014/main" id="{A800489D-8DFF-50AE-E4FD-830B187CA419}"/>
                </a:ext>
              </a:extLst>
            </p:cNvPr>
            <p:cNvSpPr/>
            <p:nvPr/>
          </p:nvSpPr>
          <p:spPr>
            <a:xfrm>
              <a:off x="10469264" y="258490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7" name="Oval 3516">
              <a:extLst>
                <a:ext uri="{FF2B5EF4-FFF2-40B4-BE49-F238E27FC236}">
                  <a16:creationId xmlns:a16="http://schemas.microsoft.com/office/drawing/2014/main" id="{4BD40303-878C-DF18-544E-BD806F0E7BBC}"/>
                </a:ext>
              </a:extLst>
            </p:cNvPr>
            <p:cNvSpPr/>
            <p:nvPr/>
          </p:nvSpPr>
          <p:spPr>
            <a:xfrm>
              <a:off x="7879619" y="228798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8" name="Oval 3517">
              <a:extLst>
                <a:ext uri="{FF2B5EF4-FFF2-40B4-BE49-F238E27FC236}">
                  <a16:creationId xmlns:a16="http://schemas.microsoft.com/office/drawing/2014/main" id="{9940970D-1123-75A7-7A2A-6380ED9C6B68}"/>
                </a:ext>
              </a:extLst>
            </p:cNvPr>
            <p:cNvSpPr/>
            <p:nvPr/>
          </p:nvSpPr>
          <p:spPr>
            <a:xfrm>
              <a:off x="8164054" y="228798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9" name="Oval 3518">
              <a:extLst>
                <a:ext uri="{FF2B5EF4-FFF2-40B4-BE49-F238E27FC236}">
                  <a16:creationId xmlns:a16="http://schemas.microsoft.com/office/drawing/2014/main" id="{155A7974-8470-D58B-9CDD-4AF53D84DEE0}"/>
                </a:ext>
              </a:extLst>
            </p:cNvPr>
            <p:cNvSpPr/>
            <p:nvPr/>
          </p:nvSpPr>
          <p:spPr>
            <a:xfrm>
              <a:off x="8448489" y="2291930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0" name="Oval 3519">
              <a:extLst>
                <a:ext uri="{FF2B5EF4-FFF2-40B4-BE49-F238E27FC236}">
                  <a16:creationId xmlns:a16="http://schemas.microsoft.com/office/drawing/2014/main" id="{D70C34A1-7FB5-70A1-9D6D-A274993AA406}"/>
                </a:ext>
              </a:extLst>
            </p:cNvPr>
            <p:cNvSpPr/>
            <p:nvPr/>
          </p:nvSpPr>
          <p:spPr>
            <a:xfrm>
              <a:off x="8747789" y="228404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1" name="Oval 3520">
              <a:extLst>
                <a:ext uri="{FF2B5EF4-FFF2-40B4-BE49-F238E27FC236}">
                  <a16:creationId xmlns:a16="http://schemas.microsoft.com/office/drawing/2014/main" id="{0F9308DC-4C16-CCC7-7DAA-2A5D626BADA0}"/>
                </a:ext>
              </a:extLst>
            </p:cNvPr>
            <p:cNvSpPr/>
            <p:nvPr/>
          </p:nvSpPr>
          <p:spPr>
            <a:xfrm>
              <a:off x="9032224" y="2284048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2" name="Oval 3521">
              <a:extLst>
                <a:ext uri="{FF2B5EF4-FFF2-40B4-BE49-F238E27FC236}">
                  <a16:creationId xmlns:a16="http://schemas.microsoft.com/office/drawing/2014/main" id="{04D25961-E979-2E58-9DA7-9D2A622CBCA0}"/>
                </a:ext>
              </a:extLst>
            </p:cNvPr>
            <p:cNvSpPr/>
            <p:nvPr/>
          </p:nvSpPr>
          <p:spPr>
            <a:xfrm>
              <a:off x="9316659" y="2287989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3" name="Oval 3522">
              <a:extLst>
                <a:ext uri="{FF2B5EF4-FFF2-40B4-BE49-F238E27FC236}">
                  <a16:creationId xmlns:a16="http://schemas.microsoft.com/office/drawing/2014/main" id="{84525686-9C63-C2F3-7DA6-72E3BC574684}"/>
                </a:ext>
              </a:extLst>
            </p:cNvPr>
            <p:cNvSpPr/>
            <p:nvPr/>
          </p:nvSpPr>
          <p:spPr>
            <a:xfrm>
              <a:off x="9615959" y="2294557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4" name="Oval 3523">
              <a:extLst>
                <a:ext uri="{FF2B5EF4-FFF2-40B4-BE49-F238E27FC236}">
                  <a16:creationId xmlns:a16="http://schemas.microsoft.com/office/drawing/2014/main" id="{0919DDB1-1E3C-DFC4-DB9F-CB53DC98F504}"/>
                </a:ext>
              </a:extLst>
            </p:cNvPr>
            <p:cNvSpPr/>
            <p:nvPr/>
          </p:nvSpPr>
          <p:spPr>
            <a:xfrm>
              <a:off x="9900394" y="2294557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5" name="Oval 3524">
              <a:extLst>
                <a:ext uri="{FF2B5EF4-FFF2-40B4-BE49-F238E27FC236}">
                  <a16:creationId xmlns:a16="http://schemas.microsoft.com/office/drawing/2014/main" id="{9B2D99BA-3014-EDC8-5704-B6FCDCD63DCE}"/>
                </a:ext>
              </a:extLst>
            </p:cNvPr>
            <p:cNvSpPr/>
            <p:nvPr/>
          </p:nvSpPr>
          <p:spPr>
            <a:xfrm>
              <a:off x="10184829" y="229849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6" name="Oval 3525">
              <a:extLst>
                <a:ext uri="{FF2B5EF4-FFF2-40B4-BE49-F238E27FC236}">
                  <a16:creationId xmlns:a16="http://schemas.microsoft.com/office/drawing/2014/main" id="{5D44E1F5-E59A-9206-F09E-1F6C23B7C538}"/>
                </a:ext>
              </a:extLst>
            </p:cNvPr>
            <p:cNvSpPr/>
            <p:nvPr/>
          </p:nvSpPr>
          <p:spPr>
            <a:xfrm>
              <a:off x="10469264" y="2305068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7" name="Oval 3526">
              <a:extLst>
                <a:ext uri="{FF2B5EF4-FFF2-40B4-BE49-F238E27FC236}">
                  <a16:creationId xmlns:a16="http://schemas.microsoft.com/office/drawing/2014/main" id="{61795362-79EF-88C4-CDC2-EB5C18513EE2}"/>
                </a:ext>
              </a:extLst>
            </p:cNvPr>
            <p:cNvSpPr/>
            <p:nvPr/>
          </p:nvSpPr>
          <p:spPr>
            <a:xfrm>
              <a:off x="7879619" y="2018662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8" name="Oval 3527">
              <a:extLst>
                <a:ext uri="{FF2B5EF4-FFF2-40B4-BE49-F238E27FC236}">
                  <a16:creationId xmlns:a16="http://schemas.microsoft.com/office/drawing/2014/main" id="{757DDBAD-ACD0-21AB-1248-E8BF38F122AD}"/>
                </a:ext>
              </a:extLst>
            </p:cNvPr>
            <p:cNvSpPr/>
            <p:nvPr/>
          </p:nvSpPr>
          <p:spPr>
            <a:xfrm>
              <a:off x="8164054" y="2018662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9" name="Oval 3528">
              <a:extLst>
                <a:ext uri="{FF2B5EF4-FFF2-40B4-BE49-F238E27FC236}">
                  <a16:creationId xmlns:a16="http://schemas.microsoft.com/office/drawing/2014/main" id="{593303D1-A152-ECED-1F93-BD3568CE8C89}"/>
                </a:ext>
              </a:extLst>
            </p:cNvPr>
            <p:cNvSpPr/>
            <p:nvPr/>
          </p:nvSpPr>
          <p:spPr>
            <a:xfrm>
              <a:off x="8448489" y="2022603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0" name="Oval 3529">
              <a:extLst>
                <a:ext uri="{FF2B5EF4-FFF2-40B4-BE49-F238E27FC236}">
                  <a16:creationId xmlns:a16="http://schemas.microsoft.com/office/drawing/2014/main" id="{CD96E843-6FAA-697F-C905-CEAD44804ABA}"/>
                </a:ext>
              </a:extLst>
            </p:cNvPr>
            <p:cNvSpPr/>
            <p:nvPr/>
          </p:nvSpPr>
          <p:spPr>
            <a:xfrm>
              <a:off x="8747789" y="2014721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1" name="Oval 3530">
              <a:extLst>
                <a:ext uri="{FF2B5EF4-FFF2-40B4-BE49-F238E27FC236}">
                  <a16:creationId xmlns:a16="http://schemas.microsoft.com/office/drawing/2014/main" id="{34974503-0E48-86D2-49F8-03378D314F40}"/>
                </a:ext>
              </a:extLst>
            </p:cNvPr>
            <p:cNvSpPr/>
            <p:nvPr/>
          </p:nvSpPr>
          <p:spPr>
            <a:xfrm>
              <a:off x="9032224" y="2014721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2" name="Oval 3531">
              <a:extLst>
                <a:ext uri="{FF2B5EF4-FFF2-40B4-BE49-F238E27FC236}">
                  <a16:creationId xmlns:a16="http://schemas.microsoft.com/office/drawing/2014/main" id="{90F4AE8D-5572-54DB-A5A1-3E1FD7598C51}"/>
                </a:ext>
              </a:extLst>
            </p:cNvPr>
            <p:cNvSpPr/>
            <p:nvPr/>
          </p:nvSpPr>
          <p:spPr>
            <a:xfrm>
              <a:off x="9316659" y="2018662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3" name="Oval 3532">
              <a:extLst>
                <a:ext uri="{FF2B5EF4-FFF2-40B4-BE49-F238E27FC236}">
                  <a16:creationId xmlns:a16="http://schemas.microsoft.com/office/drawing/2014/main" id="{A399C260-2284-530C-E503-EAB38707DB62}"/>
                </a:ext>
              </a:extLst>
            </p:cNvPr>
            <p:cNvSpPr/>
            <p:nvPr/>
          </p:nvSpPr>
          <p:spPr>
            <a:xfrm>
              <a:off x="9615959" y="2025230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4" name="Oval 3533">
              <a:extLst>
                <a:ext uri="{FF2B5EF4-FFF2-40B4-BE49-F238E27FC236}">
                  <a16:creationId xmlns:a16="http://schemas.microsoft.com/office/drawing/2014/main" id="{AF9F64AB-726A-5F37-E23D-EDF7EBB49F9C}"/>
                </a:ext>
              </a:extLst>
            </p:cNvPr>
            <p:cNvSpPr/>
            <p:nvPr/>
          </p:nvSpPr>
          <p:spPr>
            <a:xfrm>
              <a:off x="9900394" y="2025230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5" name="Oval 3534">
              <a:extLst>
                <a:ext uri="{FF2B5EF4-FFF2-40B4-BE49-F238E27FC236}">
                  <a16:creationId xmlns:a16="http://schemas.microsoft.com/office/drawing/2014/main" id="{48AD7312-601E-9C9E-404E-338014E0A433}"/>
                </a:ext>
              </a:extLst>
            </p:cNvPr>
            <p:cNvSpPr/>
            <p:nvPr/>
          </p:nvSpPr>
          <p:spPr>
            <a:xfrm>
              <a:off x="10184829" y="2029171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6" name="Oval 3535">
              <a:extLst>
                <a:ext uri="{FF2B5EF4-FFF2-40B4-BE49-F238E27FC236}">
                  <a16:creationId xmlns:a16="http://schemas.microsoft.com/office/drawing/2014/main" id="{E96BEE3C-8811-C0EF-55E8-956F940BA121}"/>
                </a:ext>
              </a:extLst>
            </p:cNvPr>
            <p:cNvSpPr/>
            <p:nvPr/>
          </p:nvSpPr>
          <p:spPr>
            <a:xfrm>
              <a:off x="10469264" y="203574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7" name="Oval 3536">
              <a:extLst>
                <a:ext uri="{FF2B5EF4-FFF2-40B4-BE49-F238E27FC236}">
                  <a16:creationId xmlns:a16="http://schemas.microsoft.com/office/drawing/2014/main" id="{E5AC3018-C0B4-4860-FF8D-D8AC24B818D6}"/>
                </a:ext>
              </a:extLst>
            </p:cNvPr>
            <p:cNvSpPr/>
            <p:nvPr/>
          </p:nvSpPr>
          <p:spPr>
            <a:xfrm>
              <a:off x="7879619" y="176247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8" name="Oval 3537">
              <a:extLst>
                <a:ext uri="{FF2B5EF4-FFF2-40B4-BE49-F238E27FC236}">
                  <a16:creationId xmlns:a16="http://schemas.microsoft.com/office/drawing/2014/main" id="{427DCF3B-8826-4E09-C5A1-5163AF770399}"/>
                </a:ext>
              </a:extLst>
            </p:cNvPr>
            <p:cNvSpPr/>
            <p:nvPr/>
          </p:nvSpPr>
          <p:spPr>
            <a:xfrm>
              <a:off x="8164054" y="176247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9" name="Oval 3538">
              <a:extLst>
                <a:ext uri="{FF2B5EF4-FFF2-40B4-BE49-F238E27FC236}">
                  <a16:creationId xmlns:a16="http://schemas.microsoft.com/office/drawing/2014/main" id="{46A1D48E-73EE-E1CE-F443-E9E426E66E24}"/>
                </a:ext>
              </a:extLst>
            </p:cNvPr>
            <p:cNvSpPr/>
            <p:nvPr/>
          </p:nvSpPr>
          <p:spPr>
            <a:xfrm>
              <a:off x="8448489" y="1766412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0" name="Oval 3539">
              <a:extLst>
                <a:ext uri="{FF2B5EF4-FFF2-40B4-BE49-F238E27FC236}">
                  <a16:creationId xmlns:a16="http://schemas.microsoft.com/office/drawing/2014/main" id="{848417C9-44F5-EA3A-64B8-96FA8F36C0F4}"/>
                </a:ext>
              </a:extLst>
            </p:cNvPr>
            <p:cNvSpPr/>
            <p:nvPr/>
          </p:nvSpPr>
          <p:spPr>
            <a:xfrm>
              <a:off x="8747789" y="1758530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1" name="Oval 3540">
              <a:extLst>
                <a:ext uri="{FF2B5EF4-FFF2-40B4-BE49-F238E27FC236}">
                  <a16:creationId xmlns:a16="http://schemas.microsoft.com/office/drawing/2014/main" id="{8F1E9A5B-99DB-C5CE-3111-B9C4A071D3FA}"/>
                </a:ext>
              </a:extLst>
            </p:cNvPr>
            <p:cNvSpPr/>
            <p:nvPr/>
          </p:nvSpPr>
          <p:spPr>
            <a:xfrm>
              <a:off x="9032224" y="1758530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2" name="Oval 3541">
              <a:extLst>
                <a:ext uri="{FF2B5EF4-FFF2-40B4-BE49-F238E27FC236}">
                  <a16:creationId xmlns:a16="http://schemas.microsoft.com/office/drawing/2014/main" id="{494AA307-2FE1-05E7-1090-6C8D57034963}"/>
                </a:ext>
              </a:extLst>
            </p:cNvPr>
            <p:cNvSpPr/>
            <p:nvPr/>
          </p:nvSpPr>
          <p:spPr>
            <a:xfrm>
              <a:off x="9316659" y="1762471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3" name="Oval 3542">
              <a:extLst>
                <a:ext uri="{FF2B5EF4-FFF2-40B4-BE49-F238E27FC236}">
                  <a16:creationId xmlns:a16="http://schemas.microsoft.com/office/drawing/2014/main" id="{0EB2DA5E-F40C-9147-8280-EECD832CFE41}"/>
                </a:ext>
              </a:extLst>
            </p:cNvPr>
            <p:cNvSpPr/>
            <p:nvPr/>
          </p:nvSpPr>
          <p:spPr>
            <a:xfrm>
              <a:off x="9615959" y="1769039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4" name="Oval 3543">
              <a:extLst>
                <a:ext uri="{FF2B5EF4-FFF2-40B4-BE49-F238E27FC236}">
                  <a16:creationId xmlns:a16="http://schemas.microsoft.com/office/drawing/2014/main" id="{E849776F-4D13-42D5-1952-08F541E390B5}"/>
                </a:ext>
              </a:extLst>
            </p:cNvPr>
            <p:cNvSpPr/>
            <p:nvPr/>
          </p:nvSpPr>
          <p:spPr>
            <a:xfrm>
              <a:off x="9900394" y="1769039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5" name="Oval 3544">
              <a:extLst>
                <a:ext uri="{FF2B5EF4-FFF2-40B4-BE49-F238E27FC236}">
                  <a16:creationId xmlns:a16="http://schemas.microsoft.com/office/drawing/2014/main" id="{E227A28F-E842-9802-ECF3-124342139571}"/>
                </a:ext>
              </a:extLst>
            </p:cNvPr>
            <p:cNvSpPr/>
            <p:nvPr/>
          </p:nvSpPr>
          <p:spPr>
            <a:xfrm>
              <a:off x="10184829" y="177298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6" name="Oval 3545">
              <a:extLst>
                <a:ext uri="{FF2B5EF4-FFF2-40B4-BE49-F238E27FC236}">
                  <a16:creationId xmlns:a16="http://schemas.microsoft.com/office/drawing/2014/main" id="{14DD67DE-F14E-BC8B-09AF-4BF16F5A9643}"/>
                </a:ext>
              </a:extLst>
            </p:cNvPr>
            <p:cNvSpPr/>
            <p:nvPr/>
          </p:nvSpPr>
          <p:spPr>
            <a:xfrm>
              <a:off x="10469264" y="177955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7" name="Oval 3546">
              <a:extLst>
                <a:ext uri="{FF2B5EF4-FFF2-40B4-BE49-F238E27FC236}">
                  <a16:creationId xmlns:a16="http://schemas.microsoft.com/office/drawing/2014/main" id="{803FB440-01CE-D0DA-9599-A386C1B827D3}"/>
                </a:ext>
              </a:extLst>
            </p:cNvPr>
            <p:cNvSpPr/>
            <p:nvPr/>
          </p:nvSpPr>
          <p:spPr>
            <a:xfrm>
              <a:off x="7879619" y="149314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8" name="Oval 3547">
              <a:extLst>
                <a:ext uri="{FF2B5EF4-FFF2-40B4-BE49-F238E27FC236}">
                  <a16:creationId xmlns:a16="http://schemas.microsoft.com/office/drawing/2014/main" id="{C908FEBA-999F-1D37-14EC-BBEC1E75B5D6}"/>
                </a:ext>
              </a:extLst>
            </p:cNvPr>
            <p:cNvSpPr/>
            <p:nvPr/>
          </p:nvSpPr>
          <p:spPr>
            <a:xfrm>
              <a:off x="8164054" y="149314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9" name="Oval 3548">
              <a:extLst>
                <a:ext uri="{FF2B5EF4-FFF2-40B4-BE49-F238E27FC236}">
                  <a16:creationId xmlns:a16="http://schemas.microsoft.com/office/drawing/2014/main" id="{F63C7BDE-84CC-7CDE-8C08-C4B0014DDAE4}"/>
                </a:ext>
              </a:extLst>
            </p:cNvPr>
            <p:cNvSpPr/>
            <p:nvPr/>
          </p:nvSpPr>
          <p:spPr>
            <a:xfrm>
              <a:off x="8448489" y="1497085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0" name="Oval 3549">
              <a:extLst>
                <a:ext uri="{FF2B5EF4-FFF2-40B4-BE49-F238E27FC236}">
                  <a16:creationId xmlns:a16="http://schemas.microsoft.com/office/drawing/2014/main" id="{84710B0D-0691-4525-9F00-1E0D19A86471}"/>
                </a:ext>
              </a:extLst>
            </p:cNvPr>
            <p:cNvSpPr/>
            <p:nvPr/>
          </p:nvSpPr>
          <p:spPr>
            <a:xfrm>
              <a:off x="8747789" y="1489203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1" name="Oval 3550">
              <a:extLst>
                <a:ext uri="{FF2B5EF4-FFF2-40B4-BE49-F238E27FC236}">
                  <a16:creationId xmlns:a16="http://schemas.microsoft.com/office/drawing/2014/main" id="{AA0205DF-266F-40F9-73F5-B620D5257AD1}"/>
                </a:ext>
              </a:extLst>
            </p:cNvPr>
            <p:cNvSpPr/>
            <p:nvPr/>
          </p:nvSpPr>
          <p:spPr>
            <a:xfrm>
              <a:off x="9032224" y="1489203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2" name="Oval 3551">
              <a:extLst>
                <a:ext uri="{FF2B5EF4-FFF2-40B4-BE49-F238E27FC236}">
                  <a16:creationId xmlns:a16="http://schemas.microsoft.com/office/drawing/2014/main" id="{9125F86E-404D-B8EC-BCA9-696C195179B4}"/>
                </a:ext>
              </a:extLst>
            </p:cNvPr>
            <p:cNvSpPr/>
            <p:nvPr/>
          </p:nvSpPr>
          <p:spPr>
            <a:xfrm>
              <a:off x="9316659" y="1493144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3" name="Oval 3552">
              <a:extLst>
                <a:ext uri="{FF2B5EF4-FFF2-40B4-BE49-F238E27FC236}">
                  <a16:creationId xmlns:a16="http://schemas.microsoft.com/office/drawing/2014/main" id="{DD445BF6-3597-F992-0980-875AB02E9172}"/>
                </a:ext>
              </a:extLst>
            </p:cNvPr>
            <p:cNvSpPr/>
            <p:nvPr/>
          </p:nvSpPr>
          <p:spPr>
            <a:xfrm>
              <a:off x="9615959" y="1499712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4" name="Oval 3553">
              <a:extLst>
                <a:ext uri="{FF2B5EF4-FFF2-40B4-BE49-F238E27FC236}">
                  <a16:creationId xmlns:a16="http://schemas.microsoft.com/office/drawing/2014/main" id="{8DF6DAE2-E8C6-AF6A-D885-BC34F3878E41}"/>
                </a:ext>
              </a:extLst>
            </p:cNvPr>
            <p:cNvSpPr/>
            <p:nvPr/>
          </p:nvSpPr>
          <p:spPr>
            <a:xfrm>
              <a:off x="9900394" y="149971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5" name="Oval 3554">
              <a:extLst>
                <a:ext uri="{FF2B5EF4-FFF2-40B4-BE49-F238E27FC236}">
                  <a16:creationId xmlns:a16="http://schemas.microsoft.com/office/drawing/2014/main" id="{759306AE-3615-5F3D-FFD7-619DE2BC7144}"/>
                </a:ext>
              </a:extLst>
            </p:cNvPr>
            <p:cNvSpPr/>
            <p:nvPr/>
          </p:nvSpPr>
          <p:spPr>
            <a:xfrm>
              <a:off x="10184829" y="150365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6" name="Oval 3555">
              <a:extLst>
                <a:ext uri="{FF2B5EF4-FFF2-40B4-BE49-F238E27FC236}">
                  <a16:creationId xmlns:a16="http://schemas.microsoft.com/office/drawing/2014/main" id="{FD35BE95-0FB2-B635-3DF8-6ADE1F90294F}"/>
                </a:ext>
              </a:extLst>
            </p:cNvPr>
            <p:cNvSpPr/>
            <p:nvPr/>
          </p:nvSpPr>
          <p:spPr>
            <a:xfrm>
              <a:off x="10469264" y="151022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7" name="Oval 3556">
              <a:extLst>
                <a:ext uri="{FF2B5EF4-FFF2-40B4-BE49-F238E27FC236}">
                  <a16:creationId xmlns:a16="http://schemas.microsoft.com/office/drawing/2014/main" id="{A216FA05-D605-7F00-6CFE-657291758C14}"/>
                </a:ext>
              </a:extLst>
            </p:cNvPr>
            <p:cNvSpPr/>
            <p:nvPr/>
          </p:nvSpPr>
          <p:spPr>
            <a:xfrm>
              <a:off x="7879619" y="121856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8" name="Oval 3557">
              <a:extLst>
                <a:ext uri="{FF2B5EF4-FFF2-40B4-BE49-F238E27FC236}">
                  <a16:creationId xmlns:a16="http://schemas.microsoft.com/office/drawing/2014/main" id="{1A339164-E78F-8AE6-9EB9-75862075D490}"/>
                </a:ext>
              </a:extLst>
            </p:cNvPr>
            <p:cNvSpPr/>
            <p:nvPr/>
          </p:nvSpPr>
          <p:spPr>
            <a:xfrm>
              <a:off x="8164054" y="121856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9" name="Oval 3558">
              <a:extLst>
                <a:ext uri="{FF2B5EF4-FFF2-40B4-BE49-F238E27FC236}">
                  <a16:creationId xmlns:a16="http://schemas.microsoft.com/office/drawing/2014/main" id="{2FF66EA6-8868-0B3D-15FF-A9FBCB554A1F}"/>
                </a:ext>
              </a:extLst>
            </p:cNvPr>
            <p:cNvSpPr/>
            <p:nvPr/>
          </p:nvSpPr>
          <p:spPr>
            <a:xfrm>
              <a:off x="8448489" y="122250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0" name="Oval 3559">
              <a:extLst>
                <a:ext uri="{FF2B5EF4-FFF2-40B4-BE49-F238E27FC236}">
                  <a16:creationId xmlns:a16="http://schemas.microsoft.com/office/drawing/2014/main" id="{95AD77F1-7A22-8138-B572-F7DEB7974D69}"/>
                </a:ext>
              </a:extLst>
            </p:cNvPr>
            <p:cNvSpPr/>
            <p:nvPr/>
          </p:nvSpPr>
          <p:spPr>
            <a:xfrm>
              <a:off x="8747789" y="121462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1" name="Oval 3560">
              <a:extLst>
                <a:ext uri="{FF2B5EF4-FFF2-40B4-BE49-F238E27FC236}">
                  <a16:creationId xmlns:a16="http://schemas.microsoft.com/office/drawing/2014/main" id="{21C17F49-4025-F6E9-1286-F546530463E9}"/>
                </a:ext>
              </a:extLst>
            </p:cNvPr>
            <p:cNvSpPr/>
            <p:nvPr/>
          </p:nvSpPr>
          <p:spPr>
            <a:xfrm>
              <a:off x="9032224" y="1214621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2" name="Oval 3561">
              <a:extLst>
                <a:ext uri="{FF2B5EF4-FFF2-40B4-BE49-F238E27FC236}">
                  <a16:creationId xmlns:a16="http://schemas.microsoft.com/office/drawing/2014/main" id="{3F54CB06-31DA-8783-68A2-0C04DF9FE2D3}"/>
                </a:ext>
              </a:extLst>
            </p:cNvPr>
            <p:cNvSpPr/>
            <p:nvPr/>
          </p:nvSpPr>
          <p:spPr>
            <a:xfrm>
              <a:off x="9316659" y="1218562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3" name="Oval 3562">
              <a:extLst>
                <a:ext uri="{FF2B5EF4-FFF2-40B4-BE49-F238E27FC236}">
                  <a16:creationId xmlns:a16="http://schemas.microsoft.com/office/drawing/2014/main" id="{D2C16E0B-A4AB-1934-F2EC-F3EAED08B9FA}"/>
                </a:ext>
              </a:extLst>
            </p:cNvPr>
            <p:cNvSpPr/>
            <p:nvPr/>
          </p:nvSpPr>
          <p:spPr>
            <a:xfrm>
              <a:off x="9615959" y="1225130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4" name="Oval 3563">
              <a:extLst>
                <a:ext uri="{FF2B5EF4-FFF2-40B4-BE49-F238E27FC236}">
                  <a16:creationId xmlns:a16="http://schemas.microsoft.com/office/drawing/2014/main" id="{6C53013B-0816-5B58-F7EF-B17DCEBD5022}"/>
                </a:ext>
              </a:extLst>
            </p:cNvPr>
            <p:cNvSpPr/>
            <p:nvPr/>
          </p:nvSpPr>
          <p:spPr>
            <a:xfrm>
              <a:off x="9900394" y="1225130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5" name="Oval 3564">
              <a:extLst>
                <a:ext uri="{FF2B5EF4-FFF2-40B4-BE49-F238E27FC236}">
                  <a16:creationId xmlns:a16="http://schemas.microsoft.com/office/drawing/2014/main" id="{3F2CDAC2-8979-2835-D9F2-6E43E9A9DB64}"/>
                </a:ext>
              </a:extLst>
            </p:cNvPr>
            <p:cNvSpPr/>
            <p:nvPr/>
          </p:nvSpPr>
          <p:spPr>
            <a:xfrm>
              <a:off x="10184829" y="122907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6" name="Oval 3565">
              <a:extLst>
                <a:ext uri="{FF2B5EF4-FFF2-40B4-BE49-F238E27FC236}">
                  <a16:creationId xmlns:a16="http://schemas.microsoft.com/office/drawing/2014/main" id="{B1FAA79F-684F-E64B-E3FB-9A2007D59580}"/>
                </a:ext>
              </a:extLst>
            </p:cNvPr>
            <p:cNvSpPr/>
            <p:nvPr/>
          </p:nvSpPr>
          <p:spPr>
            <a:xfrm>
              <a:off x="10469264" y="1235641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7" name="Oval 3566">
              <a:extLst>
                <a:ext uri="{FF2B5EF4-FFF2-40B4-BE49-F238E27FC236}">
                  <a16:creationId xmlns:a16="http://schemas.microsoft.com/office/drawing/2014/main" id="{1E196A0B-8231-54D3-D536-84D6E1203EF9}"/>
                </a:ext>
              </a:extLst>
            </p:cNvPr>
            <p:cNvSpPr/>
            <p:nvPr/>
          </p:nvSpPr>
          <p:spPr>
            <a:xfrm>
              <a:off x="7879619" y="94923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8" name="Oval 3567">
              <a:extLst>
                <a:ext uri="{FF2B5EF4-FFF2-40B4-BE49-F238E27FC236}">
                  <a16:creationId xmlns:a16="http://schemas.microsoft.com/office/drawing/2014/main" id="{2D864151-78D7-76E6-F2E1-8B431DECA79D}"/>
                </a:ext>
              </a:extLst>
            </p:cNvPr>
            <p:cNvSpPr/>
            <p:nvPr/>
          </p:nvSpPr>
          <p:spPr>
            <a:xfrm>
              <a:off x="8164054" y="94923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9" name="Oval 3568">
              <a:extLst>
                <a:ext uri="{FF2B5EF4-FFF2-40B4-BE49-F238E27FC236}">
                  <a16:creationId xmlns:a16="http://schemas.microsoft.com/office/drawing/2014/main" id="{2C444E46-EB4A-129B-8EA1-E38DEB7437E4}"/>
                </a:ext>
              </a:extLst>
            </p:cNvPr>
            <p:cNvSpPr/>
            <p:nvPr/>
          </p:nvSpPr>
          <p:spPr>
            <a:xfrm>
              <a:off x="8448489" y="953176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0" name="Oval 3569">
              <a:extLst>
                <a:ext uri="{FF2B5EF4-FFF2-40B4-BE49-F238E27FC236}">
                  <a16:creationId xmlns:a16="http://schemas.microsoft.com/office/drawing/2014/main" id="{F8D08B2B-D7C2-0F1F-1DEC-1D3A5339ADCA}"/>
                </a:ext>
              </a:extLst>
            </p:cNvPr>
            <p:cNvSpPr/>
            <p:nvPr/>
          </p:nvSpPr>
          <p:spPr>
            <a:xfrm>
              <a:off x="8747789" y="94529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1" name="Oval 3570">
              <a:extLst>
                <a:ext uri="{FF2B5EF4-FFF2-40B4-BE49-F238E27FC236}">
                  <a16:creationId xmlns:a16="http://schemas.microsoft.com/office/drawing/2014/main" id="{F24F144C-044D-7F3D-921D-050AE418833B}"/>
                </a:ext>
              </a:extLst>
            </p:cNvPr>
            <p:cNvSpPr/>
            <p:nvPr/>
          </p:nvSpPr>
          <p:spPr>
            <a:xfrm>
              <a:off x="9032224" y="945294"/>
              <a:ext cx="189186" cy="17867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2" name="Oval 3571">
              <a:extLst>
                <a:ext uri="{FF2B5EF4-FFF2-40B4-BE49-F238E27FC236}">
                  <a16:creationId xmlns:a16="http://schemas.microsoft.com/office/drawing/2014/main" id="{D2041FE7-D450-95A7-3860-AA2FE3193429}"/>
                </a:ext>
              </a:extLst>
            </p:cNvPr>
            <p:cNvSpPr/>
            <p:nvPr/>
          </p:nvSpPr>
          <p:spPr>
            <a:xfrm>
              <a:off x="9316659" y="949235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3" name="Oval 3572">
              <a:extLst>
                <a:ext uri="{FF2B5EF4-FFF2-40B4-BE49-F238E27FC236}">
                  <a16:creationId xmlns:a16="http://schemas.microsoft.com/office/drawing/2014/main" id="{E5C40BC4-F588-5464-688A-41BDE421828C}"/>
                </a:ext>
              </a:extLst>
            </p:cNvPr>
            <p:cNvSpPr/>
            <p:nvPr/>
          </p:nvSpPr>
          <p:spPr>
            <a:xfrm>
              <a:off x="9615959" y="955803"/>
              <a:ext cx="189186" cy="17867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4" name="Oval 3573">
              <a:extLst>
                <a:ext uri="{FF2B5EF4-FFF2-40B4-BE49-F238E27FC236}">
                  <a16:creationId xmlns:a16="http://schemas.microsoft.com/office/drawing/2014/main" id="{90C798E1-AA8F-60B0-79AC-ADA72BA38346}"/>
                </a:ext>
              </a:extLst>
            </p:cNvPr>
            <p:cNvSpPr/>
            <p:nvPr/>
          </p:nvSpPr>
          <p:spPr>
            <a:xfrm>
              <a:off x="9900394" y="955803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5" name="Oval 3574">
              <a:extLst>
                <a:ext uri="{FF2B5EF4-FFF2-40B4-BE49-F238E27FC236}">
                  <a16:creationId xmlns:a16="http://schemas.microsoft.com/office/drawing/2014/main" id="{2EA4A561-28B5-B7D9-8F10-56FF7C4D6BDE}"/>
                </a:ext>
              </a:extLst>
            </p:cNvPr>
            <p:cNvSpPr/>
            <p:nvPr/>
          </p:nvSpPr>
          <p:spPr>
            <a:xfrm>
              <a:off x="10184829" y="95974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6" name="Oval 3575">
              <a:extLst>
                <a:ext uri="{FF2B5EF4-FFF2-40B4-BE49-F238E27FC236}">
                  <a16:creationId xmlns:a16="http://schemas.microsoft.com/office/drawing/2014/main" id="{237EF330-4B7C-A61F-0A5A-C8BDD9629730}"/>
                </a:ext>
              </a:extLst>
            </p:cNvPr>
            <p:cNvSpPr/>
            <p:nvPr/>
          </p:nvSpPr>
          <p:spPr>
            <a:xfrm>
              <a:off x="10469264" y="966314"/>
              <a:ext cx="189186" cy="178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78" name="TextBox 3577">
            <a:extLst>
              <a:ext uri="{FF2B5EF4-FFF2-40B4-BE49-F238E27FC236}">
                <a16:creationId xmlns:a16="http://schemas.microsoft.com/office/drawing/2014/main" id="{1AEE734F-6BBB-0036-572E-5E8125270933}"/>
              </a:ext>
            </a:extLst>
          </p:cNvPr>
          <p:cNvSpPr txBox="1"/>
          <p:nvPr/>
        </p:nvSpPr>
        <p:spPr>
          <a:xfrm>
            <a:off x="7923004" y="795339"/>
            <a:ext cx="31947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Historical Daily Events Defining </a:t>
            </a:r>
          </a:p>
          <a:p>
            <a:pPr algn="ctr"/>
            <a:r>
              <a:rPr lang="en-US" b="1" dirty="0"/>
              <a:t>Training Sample (10 years)</a:t>
            </a:r>
          </a:p>
        </p:txBody>
      </p:sp>
      <p:sp>
        <p:nvSpPr>
          <p:cNvPr id="3216" name="Rounded Rectangle 3215">
            <a:extLst>
              <a:ext uri="{FF2B5EF4-FFF2-40B4-BE49-F238E27FC236}">
                <a16:creationId xmlns:a16="http://schemas.microsoft.com/office/drawing/2014/main" id="{01FDB266-0529-9D3E-55C9-15253F3FC53E}"/>
              </a:ext>
            </a:extLst>
          </p:cNvPr>
          <p:cNvSpPr/>
          <p:nvPr/>
        </p:nvSpPr>
        <p:spPr>
          <a:xfrm>
            <a:off x="6626100" y="5196537"/>
            <a:ext cx="2182817" cy="923631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3390" name="Plus 3389">
            <a:extLst>
              <a:ext uri="{FF2B5EF4-FFF2-40B4-BE49-F238E27FC236}">
                <a16:creationId xmlns:a16="http://schemas.microsoft.com/office/drawing/2014/main" id="{E509E0DD-239C-EE5D-4900-89E104F76B73}"/>
              </a:ext>
            </a:extLst>
          </p:cNvPr>
          <p:cNvSpPr/>
          <p:nvPr/>
        </p:nvSpPr>
        <p:spPr>
          <a:xfrm>
            <a:off x="7356123" y="2323726"/>
            <a:ext cx="722509" cy="703276"/>
          </a:xfrm>
          <a:prstGeom prst="mathPlu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3" name="Down Arrow 3392">
            <a:extLst>
              <a:ext uri="{FF2B5EF4-FFF2-40B4-BE49-F238E27FC236}">
                <a16:creationId xmlns:a16="http://schemas.microsoft.com/office/drawing/2014/main" id="{CA28DC7B-0E84-24E1-41AC-BF9034FF5D5D}"/>
              </a:ext>
            </a:extLst>
          </p:cNvPr>
          <p:cNvSpPr/>
          <p:nvPr/>
        </p:nvSpPr>
        <p:spPr>
          <a:xfrm>
            <a:off x="7507028" y="3943363"/>
            <a:ext cx="361254" cy="1060512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5" name="TextBox 3394">
            <a:extLst>
              <a:ext uri="{FF2B5EF4-FFF2-40B4-BE49-F238E27FC236}">
                <a16:creationId xmlns:a16="http://schemas.microsoft.com/office/drawing/2014/main" id="{0F78B219-53A0-E5E7-310C-7C14C5E19699}"/>
              </a:ext>
            </a:extLst>
          </p:cNvPr>
          <p:cNvSpPr txBox="1"/>
          <p:nvPr/>
        </p:nvSpPr>
        <p:spPr>
          <a:xfrm>
            <a:off x="4372301" y="5370181"/>
            <a:ext cx="16305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Real-time GEFS</a:t>
            </a:r>
          </a:p>
          <a:p>
            <a:r>
              <a:rPr lang="en-US" b="1" dirty="0"/>
              <a:t>predictors</a:t>
            </a:r>
          </a:p>
        </p:txBody>
      </p:sp>
      <p:sp>
        <p:nvSpPr>
          <p:cNvPr id="3396" name="Down Arrow 3395">
            <a:extLst>
              <a:ext uri="{FF2B5EF4-FFF2-40B4-BE49-F238E27FC236}">
                <a16:creationId xmlns:a16="http://schemas.microsoft.com/office/drawing/2014/main" id="{5BCCC5AE-E37F-5ED7-B1E4-89DE92070417}"/>
              </a:ext>
            </a:extLst>
          </p:cNvPr>
          <p:cNvSpPr/>
          <p:nvPr/>
        </p:nvSpPr>
        <p:spPr>
          <a:xfrm rot="16200000">
            <a:off x="6112115" y="5524715"/>
            <a:ext cx="322747" cy="337261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7" name="Equal 3396">
            <a:extLst>
              <a:ext uri="{FF2B5EF4-FFF2-40B4-BE49-F238E27FC236}">
                <a16:creationId xmlns:a16="http://schemas.microsoft.com/office/drawing/2014/main" id="{0AB916DB-576E-95DE-B8E2-C21A08E2D0B0}"/>
              </a:ext>
            </a:extLst>
          </p:cNvPr>
          <p:cNvSpPr/>
          <p:nvPr/>
        </p:nvSpPr>
        <p:spPr>
          <a:xfrm>
            <a:off x="8988460" y="5461625"/>
            <a:ext cx="412151" cy="434676"/>
          </a:xfrm>
          <a:prstGeom prst="mathEqual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401" name="Picture 2">
            <a:extLst>
              <a:ext uri="{FF2B5EF4-FFF2-40B4-BE49-F238E27FC236}">
                <a16:creationId xmlns:a16="http://schemas.microsoft.com/office/drawing/2014/main" id="{22959577-74EB-68EE-9DF1-5A15FC5830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9" r="51002" b="56482"/>
          <a:stretch/>
        </p:blipFill>
        <p:spPr bwMode="auto">
          <a:xfrm>
            <a:off x="9580154" y="4929138"/>
            <a:ext cx="2029758" cy="1543187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02" name="TextBox 3401">
            <a:extLst>
              <a:ext uri="{FF2B5EF4-FFF2-40B4-BE49-F238E27FC236}">
                <a16:creationId xmlns:a16="http://schemas.microsoft.com/office/drawing/2014/main" id="{13050B2E-D375-B6F2-7847-5350CA5E755F}"/>
              </a:ext>
            </a:extLst>
          </p:cNvPr>
          <p:cNvSpPr txBox="1"/>
          <p:nvPr/>
        </p:nvSpPr>
        <p:spPr>
          <a:xfrm>
            <a:off x="9509671" y="4558949"/>
            <a:ext cx="2227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Real-time Predictions</a:t>
            </a:r>
          </a:p>
        </p:txBody>
      </p:sp>
    </p:spTree>
    <p:extLst>
      <p:ext uri="{BB962C8B-B14F-4D97-AF65-F5344CB8AC3E}">
        <p14:creationId xmlns:p14="http://schemas.microsoft.com/office/powerpoint/2010/main" val="3744016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Two excessive rainfall datasets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C85443-648B-EF43-38C4-7FA7C099B0F3}"/>
              </a:ext>
            </a:extLst>
          </p:cNvPr>
          <p:cNvSpPr txBox="1"/>
          <p:nvPr/>
        </p:nvSpPr>
        <p:spPr>
          <a:xfrm>
            <a:off x="566057" y="1660633"/>
            <a:ext cx="1109254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want to predict excessive rainfall…but what is excessive rainfall?</a:t>
            </a:r>
          </a:p>
          <a:p>
            <a:endParaRPr lang="en-US" dirty="0"/>
          </a:p>
          <a:p>
            <a:r>
              <a:rPr lang="en-US" dirty="0"/>
              <a:t>Exceeding flash flood guidance? Produces a flash flood report? More than a certain threshold? (and if so, which one(s)?) What quantitative precipitation estimate to use?</a:t>
            </a:r>
          </a:p>
          <a:p>
            <a:endParaRPr lang="en-US" dirty="0"/>
          </a:p>
          <a:p>
            <a:r>
              <a:rPr lang="en-US" dirty="0"/>
              <a:t>1) Fixed Frequency – climatological average recurrence intervals (ARIs) to define a heavy or extreme rain event</a:t>
            </a:r>
          </a:p>
          <a:p>
            <a:r>
              <a:rPr lang="en-US" dirty="0"/>
              <a:t>	- Better corresponds to actual impacts in a given region than a fixed threshold (e.g., 2 inches)</a:t>
            </a:r>
          </a:p>
          <a:p>
            <a:r>
              <a:rPr lang="en-US" dirty="0"/>
              <a:t>	- Doesn’t bias the verification statistics toward climatologically wet regions</a:t>
            </a:r>
          </a:p>
          <a:p>
            <a:r>
              <a:rPr lang="en-US" dirty="0"/>
              <a:t>	- Use the NCEP Climatology-Calibrated Precipitation Analysis (CCPA) to identify historical exceedances of 	average recurrence intervals (1 and 2 </a:t>
            </a:r>
            <a:r>
              <a:rPr lang="en-US" dirty="0" err="1"/>
              <a:t>yr</a:t>
            </a:r>
            <a:r>
              <a:rPr lang="en-US" dirty="0"/>
              <a:t>) for 24-hour rainfall accumulation </a:t>
            </a:r>
          </a:p>
          <a:p>
            <a:endParaRPr lang="en-US" dirty="0"/>
          </a:p>
          <a:p>
            <a:r>
              <a:rPr lang="en-US" dirty="0"/>
              <a:t>2) Unified Flood Verification System (UFVS; Erickson et al. 2019,2021) </a:t>
            </a:r>
          </a:p>
          <a:p>
            <a:r>
              <a:rPr lang="en-US" dirty="0"/>
              <a:t>	- Flash flood reports, exceedances of FFG or the 5-yr ARI, and reports of flooding from USGS stream gauges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225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19FE-75B6-85C6-C7BF-DF31908FCD00}"/>
              </a:ext>
            </a:extLst>
          </p:cNvPr>
          <p:cNvSpPr txBox="1">
            <a:spLocks/>
          </p:cNvSpPr>
          <p:nvPr/>
        </p:nvSpPr>
        <p:spPr>
          <a:xfrm>
            <a:off x="642937" y="391680"/>
            <a:ext cx="10906125" cy="91218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Skillful predictions out 6-7 days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7FF190-C1B7-2F4D-6AE2-4E7F2BB969D7}"/>
              </a:ext>
            </a:extLst>
          </p:cNvPr>
          <p:cNvSpPr txBox="1"/>
          <p:nvPr/>
        </p:nvSpPr>
        <p:spPr>
          <a:xfrm>
            <a:off x="528637" y="1582340"/>
            <a:ext cx="37592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Skill as compared to a baseline, temporally varying daily climatology </a:t>
            </a:r>
          </a:p>
          <a:p>
            <a:endParaRPr lang="en-US" dirty="0"/>
          </a:p>
          <a:p>
            <a:r>
              <a:rPr lang="en-US" dirty="0"/>
              <a:t>Both prediction systems extend prediction skill out to 6-7 days with nearly equal skill for both excessive rainfall datasets</a:t>
            </a:r>
          </a:p>
          <a:p>
            <a:endParaRPr lang="en-US" dirty="0"/>
          </a:p>
          <a:p>
            <a:r>
              <a:rPr lang="en-US" dirty="0"/>
              <a:t>Predictability in this ML framework also likely a function of hazard type – caveat: it is hard to define “excessive rainfall”! (Hill and Schumacher 2021, Hill et al. 2024, in prep).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4F3EB6EC-C7C4-98A3-6642-B5C51EF08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313" y="1303866"/>
            <a:ext cx="6034784" cy="459028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08B72C7-7D5C-C6AC-D529-84C881D32A45}"/>
              </a:ext>
            </a:extLst>
          </p:cNvPr>
          <p:cNvSpPr/>
          <p:nvPr/>
        </p:nvSpPr>
        <p:spPr>
          <a:xfrm>
            <a:off x="8915400" y="1719943"/>
            <a:ext cx="1926771" cy="370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1208BC-1BCA-368D-BBA1-A07D1C6A56B6}"/>
              </a:ext>
            </a:extLst>
          </p:cNvPr>
          <p:cNvSpPr txBox="1"/>
          <p:nvPr/>
        </p:nvSpPr>
        <p:spPr>
          <a:xfrm>
            <a:off x="8828312" y="1662568"/>
            <a:ext cx="11176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Fixed Frequency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A49B81-EE5B-D939-1DBF-8E825615DC9D}"/>
              </a:ext>
            </a:extLst>
          </p:cNvPr>
          <p:cNvSpPr txBox="1"/>
          <p:nvPr/>
        </p:nvSpPr>
        <p:spPr>
          <a:xfrm>
            <a:off x="8828312" y="1861104"/>
            <a:ext cx="482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UFVS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287DA6-C469-F0F8-14E0-9A3041B7403A}"/>
              </a:ext>
            </a:extLst>
          </p:cNvPr>
          <p:cNvSpPr/>
          <p:nvPr/>
        </p:nvSpPr>
        <p:spPr>
          <a:xfrm>
            <a:off x="8828312" y="2155197"/>
            <a:ext cx="2090059" cy="370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011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6690</TotalTime>
  <Words>1166</Words>
  <Application>Microsoft Macintosh PowerPoint</Application>
  <PresentationFormat>Widescreen</PresentationFormat>
  <Paragraphs>133</Paragraphs>
  <Slides>17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Segoe UI</vt:lpstr>
      <vt:lpstr>Wingdings</vt:lpstr>
      <vt:lpstr>Office Theme</vt:lpstr>
      <vt:lpstr>Medium-Range Excessive Rainfall Prediction with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Hill, Aaron</dc:creator>
  <cp:lastModifiedBy>Hill, Aaron</cp:lastModifiedBy>
  <cp:revision>88</cp:revision>
  <dcterms:created xsi:type="dcterms:W3CDTF">2023-12-07T15:15:44Z</dcterms:created>
  <dcterms:modified xsi:type="dcterms:W3CDTF">2024-04-15T03:41:03Z</dcterms:modified>
</cp:coreProperties>
</file>

<file path=docProps/thumbnail.jpeg>
</file>